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2"/>
  </p:sldMasterIdLst>
  <p:notesMasterIdLst>
    <p:notesMasterId r:id="rId26"/>
  </p:notesMasterIdLst>
  <p:sldIdLst>
    <p:sldId id="279" r:id="rId3"/>
    <p:sldId id="280" r:id="rId4"/>
    <p:sldId id="283" r:id="rId5"/>
    <p:sldId id="259" r:id="rId6"/>
    <p:sldId id="260" r:id="rId7"/>
    <p:sldId id="261" r:id="rId8"/>
    <p:sldId id="262" r:id="rId9"/>
    <p:sldId id="263" r:id="rId10"/>
    <p:sldId id="264" r:id="rId11"/>
    <p:sldId id="265" r:id="rId12"/>
    <p:sldId id="294" r:id="rId13"/>
    <p:sldId id="267" r:id="rId14"/>
    <p:sldId id="268" r:id="rId15"/>
    <p:sldId id="269" r:id="rId16"/>
    <p:sldId id="270" r:id="rId17"/>
    <p:sldId id="271" r:id="rId18"/>
    <p:sldId id="272" r:id="rId19"/>
    <p:sldId id="273" r:id="rId20"/>
    <p:sldId id="274" r:id="rId21"/>
    <p:sldId id="275" r:id="rId22"/>
    <p:sldId id="276" r:id="rId23"/>
    <p:sldId id="295" r:id="rId24"/>
    <p:sldId id="278" r:id="rId25"/>
  </p:sldIdLst>
  <p:sldSz cx="12192000" cy="6858000"/>
  <p:notesSz cx="12192000" cy="6858000"/>
  <p:embeddedFontLst>
    <p:embeddedFont>
      <p:font typeface="BKUSQV+ArialMT" panose="020B0604020202020204"/>
      <p:regular r:id="rId27"/>
    </p:embeddedFont>
    <p:embeddedFont>
      <p:font typeface="Calibri" panose="020F0502020204030204" pitchFamily="34" charset="0"/>
      <p:regular r:id="rId28"/>
      <p:bold r:id="rId29"/>
      <p:italic r:id="rId30"/>
      <p:boldItalic r:id="rId31"/>
    </p:embeddedFont>
    <p:embeddedFont>
      <p:font typeface="OJTUAN+SymbolMT" panose="020B0604020202020204"/>
      <p:regular r:id="rId32"/>
    </p:embeddedFont>
    <p:embeddedFont>
      <p:font typeface="OMFSJR+CourierNewPSMT" panose="020B0604020202020204"/>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796" y="56"/>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customXml" Target="../customXml/item2.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7543BE50-1C26-4627-93BE-15A2967ADD20}" type="datetimeFigureOut">
              <a:rPr lang="en-US" smtClean="0"/>
              <a:t>10/14/2022</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0F90293B-375A-40D3-901C-90DBF3067883}" type="slidenum">
              <a:rPr lang="en-US" smtClean="0"/>
              <a:t>‹#›</a:t>
            </a:fld>
            <a:endParaRPr lang="en-US"/>
          </a:p>
        </p:txBody>
      </p:sp>
    </p:spTree>
    <p:extLst>
      <p:ext uri="{BB962C8B-B14F-4D97-AF65-F5344CB8AC3E}">
        <p14:creationId xmlns:p14="http://schemas.microsoft.com/office/powerpoint/2010/main" val="1355685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90293B-375A-40D3-901C-90DBF3067883}" type="slidenum">
              <a:rPr lang="en-US" smtClean="0"/>
              <a:t>4</a:t>
            </a:fld>
            <a:endParaRPr lang="en-US"/>
          </a:p>
        </p:txBody>
      </p:sp>
    </p:spTree>
    <p:extLst>
      <p:ext uri="{BB962C8B-B14F-4D97-AF65-F5344CB8AC3E}">
        <p14:creationId xmlns:p14="http://schemas.microsoft.com/office/powerpoint/2010/main" val="95897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10/14/2022</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2473518" y="263525"/>
            <a:ext cx="1847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fontAlgn="base" hangingPunct="0">
              <a:spcBef>
                <a:spcPct val="0"/>
              </a:spcBef>
              <a:spcAft>
                <a:spcPct val="0"/>
              </a:spcAft>
              <a:defRPr/>
            </a:pPr>
            <a:endParaRPr lang="en-US" altLang="en-US" sz="2400">
              <a:solidFill>
                <a:srgbClr val="000000"/>
              </a:solidFill>
            </a:endParaRPr>
          </a:p>
        </p:txBody>
      </p:sp>
      <p:sp>
        <p:nvSpPr>
          <p:cNvPr id="10243" name="Rectangle 3"/>
          <p:cNvSpPr>
            <a:spLocks noGrp="1" noChangeArrowheads="1"/>
          </p:cNvSpPr>
          <p:nvPr>
            <p:ph type="subTitle" idx="1"/>
          </p:nvPr>
        </p:nvSpPr>
        <p:spPr>
          <a:xfrm>
            <a:off x="1828800" y="3962400"/>
            <a:ext cx="8534400" cy="1752600"/>
          </a:xfrm>
        </p:spPr>
        <p:txBody>
          <a:bodyPr/>
          <a:lstStyle>
            <a:lvl1pPr marL="0" indent="0" algn="ctr">
              <a:buFontTx/>
              <a:buNone/>
              <a:defRPr sz="1800">
                <a:solidFill>
                  <a:schemeClr val="tx1">
                    <a:lumMod val="75000"/>
                    <a:lumOff val="25000"/>
                  </a:schemeClr>
                </a:solidFill>
              </a:defRPr>
            </a:lvl1pPr>
          </a:lstStyle>
          <a:p>
            <a:r>
              <a:rPr lang="en-US"/>
              <a:t>Click to edit Master subtitle style</a:t>
            </a:r>
          </a:p>
        </p:txBody>
      </p:sp>
      <p:sp>
        <p:nvSpPr>
          <p:cNvPr id="10249" name="Rectangle 9"/>
          <p:cNvSpPr>
            <a:spLocks noGrp="1" noChangeArrowheads="1"/>
          </p:cNvSpPr>
          <p:nvPr>
            <p:ph type="ctrTitle"/>
          </p:nvPr>
        </p:nvSpPr>
        <p:spPr>
          <a:xfrm>
            <a:off x="914400" y="3284984"/>
            <a:ext cx="10363200" cy="685800"/>
          </a:xfrm>
        </p:spPr>
        <p:txBody>
          <a:bodyPr anchor="t"/>
          <a:lstStyle>
            <a:lvl1pPr algn="ctr">
              <a:defRPr>
                <a:solidFill>
                  <a:schemeClr val="tx1">
                    <a:lumMod val="75000"/>
                    <a:lumOff val="25000"/>
                  </a:schemeClr>
                </a:solidFill>
              </a:defRPr>
            </a:lvl1pPr>
          </a:lstStyle>
          <a:p>
            <a:r>
              <a:rPr lang="en-US"/>
              <a:t>Click to edit Master title style</a:t>
            </a:r>
          </a:p>
        </p:txBody>
      </p:sp>
      <p:cxnSp>
        <p:nvCxnSpPr>
          <p:cNvPr id="3" name="Straight Connector 2"/>
          <p:cNvCxnSpPr/>
          <p:nvPr userDrawn="1"/>
        </p:nvCxnSpPr>
        <p:spPr bwMode="auto">
          <a:xfrm>
            <a:off x="1199456" y="2852936"/>
            <a:ext cx="9889099" cy="0"/>
          </a:xfrm>
          <a:prstGeom prst="line">
            <a:avLst/>
          </a:prstGeom>
          <a:solidFill>
            <a:schemeClr val="accent1"/>
          </a:solidFill>
          <a:ln w="38100" cap="flat" cmpd="sng" algn="ctr">
            <a:solidFill>
              <a:srgbClr val="66AAC9"/>
            </a:solidFill>
            <a:prstDash val="dot"/>
            <a:round/>
            <a:headEnd type="none" w="med" len="med"/>
            <a:tailEnd type="none" w="med" len="med"/>
          </a:ln>
          <a:effectLst/>
        </p:spPr>
      </p:cxnSp>
    </p:spTree>
    <p:extLst>
      <p:ext uri="{BB962C8B-B14F-4D97-AF65-F5344CB8AC3E}">
        <p14:creationId xmlns:p14="http://schemas.microsoft.com/office/powerpoint/2010/main" val="3270331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5413" y="0"/>
            <a:ext cx="11233248" cy="1043608"/>
          </a:xfrm>
        </p:spPr>
        <p:txBody>
          <a:bodyPr/>
          <a:lstStyle/>
          <a:p>
            <a:r>
              <a:rPr lang="en-US"/>
              <a:t>CLICK TO EDIT MASTER TITLE STYLE</a:t>
            </a:r>
          </a:p>
        </p:txBody>
      </p:sp>
      <p:sp>
        <p:nvSpPr>
          <p:cNvPr id="3" name="Content Placeholder 2"/>
          <p:cNvSpPr>
            <a:spLocks noGrp="1"/>
          </p:cNvSpPr>
          <p:nvPr>
            <p:ph idx="1" hasCustomPrompt="1"/>
          </p:nvPr>
        </p:nvSpPr>
        <p:spPr>
          <a:xfrm>
            <a:off x="0" y="836712"/>
            <a:ext cx="12192000" cy="5040560"/>
          </a:xfrm>
        </p:spPr>
        <p:txBody>
          <a:bodyPr/>
          <a:lstStyle>
            <a:lvl1pPr marL="0" indent="0">
              <a:buNone/>
              <a:defRPr baseline="0"/>
            </a:lvl1pPr>
          </a:lstStyle>
          <a:p>
            <a:pPr lvl="0"/>
            <a:r>
              <a:rPr lang="en-US"/>
              <a:t>Background Photo</a:t>
            </a:r>
          </a:p>
        </p:txBody>
      </p:sp>
      <p:sp>
        <p:nvSpPr>
          <p:cNvPr id="6" name="Content Placeholder 2"/>
          <p:cNvSpPr>
            <a:spLocks noGrp="1"/>
          </p:cNvSpPr>
          <p:nvPr>
            <p:ph sz="half" idx="12"/>
          </p:nvPr>
        </p:nvSpPr>
        <p:spPr>
          <a:xfrm>
            <a:off x="815413" y="1556792"/>
            <a:ext cx="4704523"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1437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sz="half" idx="1"/>
          </p:nvPr>
        </p:nvSpPr>
        <p:spPr>
          <a:xfrm>
            <a:off x="304800" y="1412776"/>
            <a:ext cx="5588000" cy="3581400"/>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412776"/>
            <a:ext cx="5588000" cy="3581400"/>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2895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05062"/>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44824"/>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05062"/>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44824"/>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hasCustomPrompt="1"/>
          </p:nvPr>
        </p:nvSpPr>
        <p:spPr>
          <a:xfrm>
            <a:off x="815413" y="-99392"/>
            <a:ext cx="11233248" cy="1143000"/>
          </a:xfrm>
        </p:spPr>
        <p:txBody>
          <a:bodyPr/>
          <a:lstStyle/>
          <a:p>
            <a:r>
              <a:rPr lang="en-US"/>
              <a:t>CLICK TO EDIT MASTER TITLE STYLE</a:t>
            </a:r>
          </a:p>
        </p:txBody>
      </p:sp>
    </p:spTree>
    <p:extLst>
      <p:ext uri="{BB962C8B-B14F-4D97-AF65-F5344CB8AC3E}">
        <p14:creationId xmlns:p14="http://schemas.microsoft.com/office/powerpoint/2010/main" val="1771056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124745"/>
            <a:ext cx="6705864"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5414" y="1124745"/>
            <a:ext cx="3805271" cy="4608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1"/>
          <p:cNvSpPr>
            <a:spLocks noGrp="1"/>
          </p:cNvSpPr>
          <p:nvPr>
            <p:ph type="title" hasCustomPrompt="1"/>
          </p:nvPr>
        </p:nvSpPr>
        <p:spPr>
          <a:xfrm>
            <a:off x="815413" y="-99392"/>
            <a:ext cx="11233248" cy="1143000"/>
          </a:xfrm>
        </p:spPr>
        <p:txBody>
          <a:bodyPr/>
          <a:lstStyle/>
          <a:p>
            <a:r>
              <a:rPr lang="en-US"/>
              <a:t>CLICK TO EDIT MASTER TITLE STYLE</a:t>
            </a:r>
          </a:p>
        </p:txBody>
      </p:sp>
    </p:spTree>
    <p:extLst>
      <p:ext uri="{BB962C8B-B14F-4D97-AF65-F5344CB8AC3E}">
        <p14:creationId xmlns:p14="http://schemas.microsoft.com/office/powerpoint/2010/main" val="3896865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196752"/>
            <a:ext cx="7315200" cy="36748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486916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1"/>
          <p:cNvSpPr>
            <a:spLocks noGrp="1"/>
          </p:cNvSpPr>
          <p:nvPr>
            <p:ph type="title" hasCustomPrompt="1"/>
          </p:nvPr>
        </p:nvSpPr>
        <p:spPr>
          <a:xfrm>
            <a:off x="815413" y="-99392"/>
            <a:ext cx="11233248" cy="1143000"/>
          </a:xfrm>
        </p:spPr>
        <p:txBody>
          <a:bodyPr/>
          <a:lstStyle/>
          <a:p>
            <a:r>
              <a:rPr lang="en-US"/>
              <a:t>CLICK TO EDIT MASTER TITLE STYLE</a:t>
            </a:r>
          </a:p>
        </p:txBody>
      </p:sp>
    </p:spTree>
    <p:extLst>
      <p:ext uri="{BB962C8B-B14F-4D97-AF65-F5344CB8AC3E}">
        <p14:creationId xmlns:p14="http://schemas.microsoft.com/office/powerpoint/2010/main" val="341388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EA8AEA-A7CE-3243-9747-01F903F87160}"/>
              </a:ext>
            </a:extLst>
          </p:cNvPr>
          <p:cNvSpPr>
            <a:spLocks noGrp="1"/>
          </p:cNvSpPr>
          <p:nvPr>
            <p:ph type="dt" sz="half" idx="10"/>
          </p:nvPr>
        </p:nvSpPr>
        <p:spPr/>
        <p:txBody>
          <a:bodyPr/>
          <a:lstStyle/>
          <a:p>
            <a:fld id="{91D3CD45-813C-4101-96B9-3CE005DE10F9}" type="datetime1">
              <a:rPr lang="en-US" smtClean="0"/>
              <a:t>10/14/2022</a:t>
            </a:fld>
            <a:endParaRPr lang="en-US"/>
          </a:p>
        </p:txBody>
      </p:sp>
      <p:sp>
        <p:nvSpPr>
          <p:cNvPr id="3" name="Footer Placeholder 2">
            <a:extLst>
              <a:ext uri="{FF2B5EF4-FFF2-40B4-BE49-F238E27FC236}">
                <a16:creationId xmlns:a16="http://schemas.microsoft.com/office/drawing/2014/main" id="{B527408E-61DC-A34D-B52C-7CF2117E30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5D8AC3-3923-EE45-A673-CEDC6085D6C3}"/>
              </a:ext>
            </a:extLst>
          </p:cNvPr>
          <p:cNvSpPr>
            <a:spLocks noGrp="1"/>
          </p:cNvSpPr>
          <p:nvPr>
            <p:ph type="sldNum" sz="quarter" idx="12"/>
          </p:nvPr>
        </p:nvSpPr>
        <p:spPr/>
        <p:txBody>
          <a:bodyPr/>
          <a:lstStyle/>
          <a:p>
            <a:fld id="{361E80C7-7A87-F942-9D01-D968A65117DD}" type="slidenum">
              <a:rPr lang="en-US" smtClean="0"/>
              <a:t>‹#›</a:t>
            </a:fld>
            <a:endParaRPr lang="en-US"/>
          </a:p>
        </p:txBody>
      </p:sp>
    </p:spTree>
    <p:extLst>
      <p:ext uri="{BB962C8B-B14F-4D97-AF65-F5344CB8AC3E}">
        <p14:creationId xmlns:p14="http://schemas.microsoft.com/office/powerpoint/2010/main" val="2079790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1006-C873-4761-8671-DE62241804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06345D-BCEB-4158-93D9-98FA9A5507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7AFEB-67BD-46F2-B94B-CD07F2D35220}"/>
              </a:ext>
            </a:extLst>
          </p:cNvPr>
          <p:cNvSpPr>
            <a:spLocks noGrp="1"/>
          </p:cNvSpPr>
          <p:nvPr>
            <p:ph type="dt" sz="half" idx="10"/>
          </p:nvPr>
        </p:nvSpPr>
        <p:spPr/>
        <p:txBody>
          <a:bodyPr/>
          <a:lstStyle/>
          <a:p>
            <a:fld id="{7DB7B7FF-CACB-4BF8-B4BD-A3DBD36A314D}" type="datetime1">
              <a:rPr lang="en-US" smtClean="0"/>
              <a:t>10/14/2022</a:t>
            </a:fld>
            <a:endParaRPr lang="en-US"/>
          </a:p>
        </p:txBody>
      </p:sp>
      <p:sp>
        <p:nvSpPr>
          <p:cNvPr id="5" name="Footer Placeholder 4">
            <a:extLst>
              <a:ext uri="{FF2B5EF4-FFF2-40B4-BE49-F238E27FC236}">
                <a16:creationId xmlns:a16="http://schemas.microsoft.com/office/drawing/2014/main" id="{2FD010B7-7166-4C8C-A97C-5F536093C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6A67F-68D4-4484-B332-AC4D22E0EB37}"/>
              </a:ext>
            </a:extLst>
          </p:cNvPr>
          <p:cNvSpPr>
            <a:spLocks noGrp="1"/>
          </p:cNvSpPr>
          <p:nvPr>
            <p:ph type="sldNum" sz="quarter" idx="12"/>
          </p:nvPr>
        </p:nvSpPr>
        <p:spPr/>
        <p:txBody>
          <a:bodyPr/>
          <a:lstStyle/>
          <a:p>
            <a:fld id="{8AF73CC6-0E5B-4905-BEC2-C72A44171219}" type="slidenum">
              <a:rPr lang="en-US" smtClean="0"/>
              <a:t>‹#›</a:t>
            </a:fld>
            <a:endParaRPr lang="en-US"/>
          </a:p>
        </p:txBody>
      </p:sp>
    </p:spTree>
    <p:extLst>
      <p:ext uri="{BB962C8B-B14F-4D97-AF65-F5344CB8AC3E}">
        <p14:creationId xmlns:p14="http://schemas.microsoft.com/office/powerpoint/2010/main" val="295244150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1.jpe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10/14/2022</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15413" y="-99392"/>
            <a:ext cx="11233248"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815413" y="1412776"/>
            <a:ext cx="10657184"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7"/>
          <p:cNvSpPr>
            <a:spLocks noChangeArrowheads="1"/>
          </p:cNvSpPr>
          <p:nvPr/>
        </p:nvSpPr>
        <p:spPr bwMode="auto">
          <a:xfrm>
            <a:off x="12473518" y="263525"/>
            <a:ext cx="1847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fontAlgn="base" hangingPunct="0">
              <a:spcBef>
                <a:spcPct val="0"/>
              </a:spcBef>
              <a:spcAft>
                <a:spcPct val="0"/>
              </a:spcAft>
              <a:defRPr/>
            </a:pPr>
            <a:endParaRPr lang="en-US" altLang="en-US" sz="2400">
              <a:solidFill>
                <a:srgbClr val="000000"/>
              </a:solidFill>
            </a:endParaRPr>
          </a:p>
        </p:txBody>
      </p:sp>
    </p:spTree>
    <p:extLst>
      <p:ext uri="{BB962C8B-B14F-4D97-AF65-F5344CB8AC3E}">
        <p14:creationId xmlns:p14="http://schemas.microsoft.com/office/powerpoint/2010/main" val="253078797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Lst>
  <p:hf sldNum="0" hdr="0" ftr="0" dt="0"/>
  <p:txStyles>
    <p:titleStyle>
      <a:lvl1pPr algn="l" rtl="0" eaLnBrk="1" fontAlgn="base" hangingPunct="1">
        <a:spcBef>
          <a:spcPct val="0"/>
        </a:spcBef>
        <a:spcAft>
          <a:spcPct val="0"/>
        </a:spcAft>
        <a:defRPr sz="3600">
          <a:solidFill>
            <a:schemeClr val="bg1"/>
          </a:solidFill>
          <a:latin typeface="Calibri"/>
          <a:ea typeface="+mj-ea"/>
          <a:cs typeface="Calibri"/>
        </a:defRPr>
      </a:lvl1pPr>
      <a:lvl2pPr algn="l" rtl="0" eaLnBrk="1" fontAlgn="base" hangingPunct="1">
        <a:spcBef>
          <a:spcPct val="0"/>
        </a:spcBef>
        <a:spcAft>
          <a:spcPct val="0"/>
        </a:spcAft>
        <a:defRPr sz="3600">
          <a:solidFill>
            <a:schemeClr val="bg1"/>
          </a:solidFill>
          <a:latin typeface="Arial" charset="0"/>
          <a:ea typeface="ＭＳ Ｐゴシック" pitchFamily="1" charset="-128"/>
        </a:defRPr>
      </a:lvl2pPr>
      <a:lvl3pPr algn="l" rtl="0" eaLnBrk="1" fontAlgn="base" hangingPunct="1">
        <a:spcBef>
          <a:spcPct val="0"/>
        </a:spcBef>
        <a:spcAft>
          <a:spcPct val="0"/>
        </a:spcAft>
        <a:defRPr sz="3600">
          <a:solidFill>
            <a:schemeClr val="bg1"/>
          </a:solidFill>
          <a:latin typeface="Arial" charset="0"/>
          <a:ea typeface="ＭＳ Ｐゴシック" pitchFamily="1" charset="-128"/>
        </a:defRPr>
      </a:lvl3pPr>
      <a:lvl4pPr algn="l" rtl="0" eaLnBrk="1" fontAlgn="base" hangingPunct="1">
        <a:spcBef>
          <a:spcPct val="0"/>
        </a:spcBef>
        <a:spcAft>
          <a:spcPct val="0"/>
        </a:spcAft>
        <a:defRPr sz="3600">
          <a:solidFill>
            <a:schemeClr val="bg1"/>
          </a:solidFill>
          <a:latin typeface="Arial" charset="0"/>
          <a:ea typeface="ＭＳ Ｐゴシック" pitchFamily="1" charset="-128"/>
        </a:defRPr>
      </a:lvl4pPr>
      <a:lvl5pPr algn="l" rtl="0" eaLnBrk="1" fontAlgn="base" hangingPunct="1">
        <a:spcBef>
          <a:spcPct val="0"/>
        </a:spcBef>
        <a:spcAft>
          <a:spcPct val="0"/>
        </a:spcAft>
        <a:defRPr sz="3600">
          <a:solidFill>
            <a:schemeClr val="bg1"/>
          </a:solidFill>
          <a:latin typeface="Arial" charset="0"/>
          <a:ea typeface="ＭＳ Ｐゴシック" pitchFamily="1" charset="-128"/>
        </a:defRPr>
      </a:lvl5pPr>
      <a:lvl6pPr marL="457200" algn="l" rtl="0" eaLnBrk="1" fontAlgn="base" hangingPunct="1">
        <a:spcBef>
          <a:spcPct val="0"/>
        </a:spcBef>
        <a:spcAft>
          <a:spcPct val="0"/>
        </a:spcAft>
        <a:defRPr sz="3600">
          <a:solidFill>
            <a:schemeClr val="bg1"/>
          </a:solidFill>
          <a:latin typeface="Arial" charset="0"/>
          <a:ea typeface="ＭＳ Ｐゴシック" pitchFamily="1" charset="-128"/>
        </a:defRPr>
      </a:lvl6pPr>
      <a:lvl7pPr marL="914400" algn="l" rtl="0" eaLnBrk="1" fontAlgn="base" hangingPunct="1">
        <a:spcBef>
          <a:spcPct val="0"/>
        </a:spcBef>
        <a:spcAft>
          <a:spcPct val="0"/>
        </a:spcAft>
        <a:defRPr sz="3600">
          <a:solidFill>
            <a:schemeClr val="bg1"/>
          </a:solidFill>
          <a:latin typeface="Arial" charset="0"/>
          <a:ea typeface="ＭＳ Ｐゴシック" pitchFamily="1" charset="-128"/>
        </a:defRPr>
      </a:lvl7pPr>
      <a:lvl8pPr marL="1371600" algn="l" rtl="0" eaLnBrk="1" fontAlgn="base" hangingPunct="1">
        <a:spcBef>
          <a:spcPct val="0"/>
        </a:spcBef>
        <a:spcAft>
          <a:spcPct val="0"/>
        </a:spcAft>
        <a:defRPr sz="3600">
          <a:solidFill>
            <a:schemeClr val="bg1"/>
          </a:solidFill>
          <a:latin typeface="Arial" charset="0"/>
          <a:ea typeface="ＭＳ Ｐゴシック" pitchFamily="1" charset="-128"/>
        </a:defRPr>
      </a:lvl8pPr>
      <a:lvl9pPr marL="1828800" algn="l" rtl="0" eaLnBrk="1" fontAlgn="base" hangingPunct="1">
        <a:spcBef>
          <a:spcPct val="0"/>
        </a:spcBef>
        <a:spcAft>
          <a:spcPct val="0"/>
        </a:spcAft>
        <a:defRPr sz="3600">
          <a:solidFill>
            <a:schemeClr val="bg1"/>
          </a:solidFill>
          <a:latin typeface="Arial" charset="0"/>
          <a:ea typeface="ＭＳ Ｐゴシック" pitchFamily="1" charset="-128"/>
        </a:defRPr>
      </a:lvl9pPr>
    </p:titleStyle>
    <p:bodyStyle>
      <a:lvl1pPr marL="342900" indent="-342900" algn="l" rtl="0" eaLnBrk="1" fontAlgn="base" hangingPunct="1">
        <a:spcBef>
          <a:spcPct val="20000"/>
        </a:spcBef>
        <a:spcAft>
          <a:spcPct val="0"/>
        </a:spcAft>
        <a:buChar char="•"/>
        <a:defRPr sz="3200">
          <a:solidFill>
            <a:schemeClr val="tx1">
              <a:lumMod val="75000"/>
              <a:lumOff val="25000"/>
            </a:schemeClr>
          </a:solidFill>
          <a:latin typeface="Calibri"/>
          <a:ea typeface="+mn-ea"/>
          <a:cs typeface="Calibri"/>
        </a:defRPr>
      </a:lvl1pPr>
      <a:lvl2pPr marL="742950" indent="-285750" algn="l" rtl="0" eaLnBrk="1" fontAlgn="base" hangingPunct="1">
        <a:spcBef>
          <a:spcPct val="20000"/>
        </a:spcBef>
        <a:spcAft>
          <a:spcPct val="0"/>
        </a:spcAft>
        <a:buChar char="–"/>
        <a:defRPr sz="2800">
          <a:solidFill>
            <a:schemeClr val="tx1">
              <a:lumMod val="75000"/>
              <a:lumOff val="25000"/>
            </a:schemeClr>
          </a:solidFill>
          <a:latin typeface="Calibri"/>
          <a:ea typeface="+mn-ea"/>
          <a:cs typeface="Calibri"/>
        </a:defRPr>
      </a:lvl2pPr>
      <a:lvl3pPr marL="1143000" indent="-228600" algn="l" rtl="0" eaLnBrk="1" fontAlgn="base" hangingPunct="1">
        <a:spcBef>
          <a:spcPct val="20000"/>
        </a:spcBef>
        <a:spcAft>
          <a:spcPct val="0"/>
        </a:spcAft>
        <a:buChar char="•"/>
        <a:defRPr sz="2400">
          <a:solidFill>
            <a:schemeClr val="tx1">
              <a:lumMod val="75000"/>
              <a:lumOff val="25000"/>
            </a:schemeClr>
          </a:solidFill>
          <a:latin typeface="Calibri"/>
          <a:ea typeface="+mn-ea"/>
          <a:cs typeface="Calibri"/>
        </a:defRPr>
      </a:lvl3pPr>
      <a:lvl4pPr marL="1600200" indent="-228600" algn="l" rtl="0" eaLnBrk="1" fontAlgn="base" hangingPunct="1">
        <a:spcBef>
          <a:spcPct val="20000"/>
        </a:spcBef>
        <a:spcAft>
          <a:spcPct val="0"/>
        </a:spcAft>
        <a:buChar char="–"/>
        <a:defRPr sz="2000">
          <a:solidFill>
            <a:schemeClr val="tx1">
              <a:lumMod val="75000"/>
              <a:lumOff val="25000"/>
            </a:schemeClr>
          </a:solidFill>
          <a:latin typeface="Calibri"/>
          <a:ea typeface="+mn-ea"/>
          <a:cs typeface="Calibri"/>
        </a:defRPr>
      </a:lvl4pPr>
      <a:lvl5pPr marL="2057400" indent="-228600" algn="l" rtl="0" eaLnBrk="1" fontAlgn="base" hangingPunct="1">
        <a:spcBef>
          <a:spcPct val="20000"/>
        </a:spcBef>
        <a:spcAft>
          <a:spcPct val="0"/>
        </a:spcAft>
        <a:buChar char="»"/>
        <a:defRPr sz="2000">
          <a:solidFill>
            <a:schemeClr val="tx1">
              <a:lumMod val="75000"/>
              <a:lumOff val="25000"/>
            </a:schemeClr>
          </a:solidFill>
          <a:latin typeface="Calibri"/>
          <a:ea typeface="+mn-ea"/>
          <a:cs typeface="Calibri"/>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cwf-fcf.org/en/explore/gardening-for-wildlife/tools/gardening/early-to-mid-fall_resource.html"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cwf-fcf.org/en/resources/DIY/outside/get-your-garden-winter-ready.html"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can01.safelinks.protection.outlook.com/?url=https%3A%2F%2Fcwf-fcf.org%2Fen%2Fexplore%2Fwild-spaces%2F&amp;data=05%7C01%7COliviaB%40cwf-fcf.org%7C07c90d0ceaf54d479e0b08da6fff2c34%7C8b76c30301ec40d58d9a6c2f6d78dcd7%7C0%7C0%7C637945438990396428%7CUnknown%7CTWFpbGZsb3d8eyJWIjoiMC4wLjAwMDAiLCJQIjoiV2luMzIiLCJBTiI6Ik1haWwiLCJXVCI6Mn0%3D%7C3000%7C%7C%7C&amp;sdata=GiWgUDXPTyOoxJugyWBRBkb0o9ID%2BbT0UjZkOOEmPTI%3D&amp;reserved=0"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8A6C47F-C78D-46B3-85A6-64562540C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1727"/>
            <a:ext cx="12181973" cy="29453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56E7694-BD4D-41F4-AECF-EF534CE38347}"/>
              </a:ext>
            </a:extLst>
          </p:cNvPr>
          <p:cNvSpPr txBox="1"/>
          <p:nvPr/>
        </p:nvSpPr>
        <p:spPr>
          <a:xfrm>
            <a:off x="1914522" y="3912946"/>
            <a:ext cx="8352928"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a:ea typeface="+mn-lt"/>
                <a:cs typeface="Arial"/>
              </a:rPr>
              <a:t>     </a:t>
            </a:r>
            <a:r>
              <a:rPr kumimoji="0" lang="en-GB" sz="4800" b="1" i="0" u="none" strike="noStrike" kern="1200" cap="none" spc="0" normalizeH="0" baseline="0" noProof="0" dirty="0">
                <a:ln>
                  <a:noFill/>
                </a:ln>
                <a:solidFill>
                  <a:prstClr val="black"/>
                </a:solidFill>
                <a:effectLst/>
                <a:uLnTx/>
                <a:uFillTx/>
                <a:latin typeface="Calibri"/>
                <a:ea typeface="+mn-lt"/>
                <a:cs typeface="Arial"/>
              </a:rPr>
              <a:t>My Garden: Fall and Winter </a:t>
            </a:r>
            <a:endParaRPr kumimoji="0" lang="en-GB" sz="4800" b="1" i="0" u="none" strike="noStrike" kern="1200" cap="none" spc="0" normalizeH="0" baseline="0" noProof="0" dirty="0">
              <a:ln>
                <a:noFill/>
              </a:ln>
              <a:solidFill>
                <a:prstClr val="black"/>
              </a:solidFill>
              <a:effectLst/>
              <a:uLnTx/>
              <a:uFillTx/>
              <a:latin typeface="Calibri"/>
              <a:ea typeface="ＭＳ Ｐゴシック"/>
              <a:cs typeface="Arial"/>
            </a:endParaRPr>
          </a:p>
        </p:txBody>
      </p:sp>
    </p:spTree>
    <p:extLst>
      <p:ext uri="{BB962C8B-B14F-4D97-AF65-F5344CB8AC3E}">
        <p14:creationId xmlns:p14="http://schemas.microsoft.com/office/powerpoint/2010/main" val="2874760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6E7694-BD4D-41F4-AECF-EF534CE38347}"/>
              </a:ext>
            </a:extLst>
          </p:cNvPr>
          <p:cNvSpPr txBox="1"/>
          <p:nvPr/>
        </p:nvSpPr>
        <p:spPr>
          <a:xfrm>
            <a:off x="-66675" y="105488"/>
            <a:ext cx="11713496"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alibri"/>
                <a:ea typeface="+mn-lt"/>
                <a:cs typeface="Calibri"/>
              </a:rPr>
              <a:t>What's Ahead! </a:t>
            </a:r>
            <a:endParaRPr kumimoji="0" lang="en-GB" sz="3600" b="0" i="0" u="none" strike="noStrike" kern="1200" cap="none" spc="0" normalizeH="0" baseline="0" noProof="0" dirty="0">
              <a:ln>
                <a:noFill/>
              </a:ln>
              <a:solidFill>
                <a:prstClr val="white"/>
              </a:solidFill>
              <a:effectLst/>
              <a:uLnTx/>
              <a:uFillTx/>
              <a:latin typeface="Calibri"/>
              <a:ea typeface="ＭＳ Ｐゴシック"/>
              <a:cs typeface="Arial"/>
            </a:endParaRPr>
          </a:p>
        </p:txBody>
      </p:sp>
      <p:sp>
        <p:nvSpPr>
          <p:cNvPr id="10" name="TextBox 9">
            <a:extLst>
              <a:ext uri="{FF2B5EF4-FFF2-40B4-BE49-F238E27FC236}">
                <a16:creationId xmlns:a16="http://schemas.microsoft.com/office/drawing/2014/main" id="{40B729DA-676D-4756-98EC-BEA38F79E7A0}"/>
              </a:ext>
            </a:extLst>
          </p:cNvPr>
          <p:cNvSpPr txBox="1"/>
          <p:nvPr/>
        </p:nvSpPr>
        <p:spPr>
          <a:xfrm>
            <a:off x="813580" y="1168678"/>
            <a:ext cx="65441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a:cs typeface="Calibri" panose="020F0502020204030204" pitchFamily="34" charset="0"/>
              </a:rPr>
              <a:t>How do I get ready for fall and winter?</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a:cs typeface="Calibri" panose="020F0502020204030204" pitchFamily="34" charset="0"/>
              </a:rPr>
              <a:t>Play a game called “Fall Garden Project”​</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a:cs typeface="Calibri" panose="020F0502020204030204" pitchFamily="34" charset="0"/>
              </a:rPr>
              <a:t>Make a pledge</a:t>
            </a:r>
          </a:p>
        </p:txBody>
      </p:sp>
      <p:pic>
        <p:nvPicPr>
          <p:cNvPr id="5" name="Picture 7" descr="A picture containing tree, grass, outdoor, plant&#10;&#10;Description automatically generated">
            <a:extLst>
              <a:ext uri="{FF2B5EF4-FFF2-40B4-BE49-F238E27FC236}">
                <a16:creationId xmlns:a16="http://schemas.microsoft.com/office/drawing/2014/main" id="{723C7D53-1577-AC7B-8B6E-378C3219921F}"/>
              </a:ext>
            </a:extLst>
          </p:cNvPr>
          <p:cNvPicPr>
            <a:picLocks noChangeAspect="1"/>
          </p:cNvPicPr>
          <p:nvPr/>
        </p:nvPicPr>
        <p:blipFill>
          <a:blip r:embed="rId2"/>
          <a:stretch>
            <a:fillRect/>
          </a:stretch>
        </p:blipFill>
        <p:spPr>
          <a:xfrm>
            <a:off x="2495600" y="2964186"/>
            <a:ext cx="3735805" cy="2450431"/>
          </a:xfrm>
          <a:prstGeom prst="rect">
            <a:avLst/>
          </a:prstGeom>
        </p:spPr>
      </p:pic>
      <p:pic>
        <p:nvPicPr>
          <p:cNvPr id="7" name="Picture 6" descr="A bench covered in snow&#10;&#10;Description automatically generated with low confidence">
            <a:extLst>
              <a:ext uri="{FF2B5EF4-FFF2-40B4-BE49-F238E27FC236}">
                <a16:creationId xmlns:a16="http://schemas.microsoft.com/office/drawing/2014/main" id="{FB7B65EF-CA27-7E59-3061-347CBF453C12}"/>
              </a:ext>
            </a:extLst>
          </p:cNvPr>
          <p:cNvPicPr>
            <a:picLocks noChangeAspect="1"/>
          </p:cNvPicPr>
          <p:nvPr/>
        </p:nvPicPr>
        <p:blipFill>
          <a:blip r:embed="rId3"/>
          <a:stretch>
            <a:fillRect/>
          </a:stretch>
        </p:blipFill>
        <p:spPr>
          <a:xfrm>
            <a:off x="7536160" y="1342734"/>
            <a:ext cx="3600953" cy="4172532"/>
          </a:xfrm>
          <a:prstGeom prst="rect">
            <a:avLst/>
          </a:prstGeom>
        </p:spPr>
      </p:pic>
    </p:spTree>
    <p:extLst>
      <p:ext uri="{BB962C8B-B14F-4D97-AF65-F5344CB8AC3E}">
        <p14:creationId xmlns:p14="http://schemas.microsoft.com/office/powerpoint/2010/main" val="194894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78FB21-4095-6BE9-EC51-AF4A4D033A26}"/>
              </a:ext>
            </a:extLst>
          </p:cNvPr>
          <p:cNvSpPr txBox="1"/>
          <p:nvPr/>
        </p:nvSpPr>
        <p:spPr>
          <a:xfrm>
            <a:off x="4724400" y="3200400"/>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a:ea typeface="ＭＳ Ｐゴシック"/>
                <a:cs typeface="+mn-cs"/>
              </a:rPr>
              <a:t>How do we Help Our Gardens During Winter? Part I </a:t>
            </a:r>
            <a:r>
              <a:rPr kumimoji="0" lang="en-US" sz="1800" b="0" i="0" u="none" strike="noStrike" kern="1200" cap="none" spc="0" normalizeH="0" baseline="0" noProof="0">
                <a:ln>
                  <a:noFill/>
                </a:ln>
                <a:solidFill>
                  <a:prstClr val="black"/>
                </a:solidFill>
                <a:effectLst/>
                <a:uLnTx/>
                <a:uFillTx/>
                <a:latin typeface="Calibri"/>
                <a:ea typeface="ＭＳ Ｐゴシック"/>
                <a:cs typeface="Calibri"/>
              </a:rPr>
              <a:t>​</a:t>
            </a:r>
            <a:endParaRPr kumimoji="0" lang="en-US" sz="1800" b="0" i="0" u="none" strike="noStrike" kern="1200" cap="none" spc="0" normalizeH="0" baseline="0" noProof="0">
              <a:ln>
                <a:noFill/>
              </a:ln>
              <a:solidFill>
                <a:prstClr val="black"/>
              </a:solidFill>
              <a:effectLst/>
              <a:uLnTx/>
              <a:uFillTx/>
              <a:latin typeface="Arial"/>
              <a:ea typeface="ＭＳ Ｐゴシック"/>
              <a:cs typeface="Arial"/>
            </a:endParaRPr>
          </a:p>
        </p:txBody>
      </p:sp>
      <p:sp>
        <p:nvSpPr>
          <p:cNvPr id="6" name="TextBox 5">
            <a:extLst>
              <a:ext uri="{FF2B5EF4-FFF2-40B4-BE49-F238E27FC236}">
                <a16:creationId xmlns:a16="http://schemas.microsoft.com/office/drawing/2014/main" id="{B6626276-4642-0EF9-A2F4-3E7DD52CC5AB}"/>
              </a:ext>
            </a:extLst>
          </p:cNvPr>
          <p:cNvSpPr txBox="1"/>
          <p:nvPr/>
        </p:nvSpPr>
        <p:spPr>
          <a:xfrm>
            <a:off x="198019" y="953614"/>
            <a:ext cx="830898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a:ea typeface="+mn-lt"/>
                <a:cs typeface="Arial"/>
              </a:rPr>
              <a:t>It is good to be back from the summer break</a:t>
            </a:r>
            <a:endParaRPr kumimoji="0" lang="en-US" sz="2400" b="0" i="0" u="none" strike="noStrike" kern="1200" cap="none" spc="0" normalizeH="0" baseline="0" noProof="0" dirty="0">
              <a:ln>
                <a:noFill/>
              </a:ln>
              <a:solidFill>
                <a:prstClr val="black"/>
              </a:solidFill>
              <a:effectLst/>
              <a:uLnTx/>
              <a:uFillTx/>
              <a:latin typeface="Calibri"/>
              <a:ea typeface="ＭＳ Ｐゴシック"/>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a:ea typeface="+mn-lt"/>
                <a:cs typeface="Arial"/>
              </a:rPr>
              <a:t>How has your garden evolved?</a:t>
            </a:r>
            <a:endParaRPr kumimoji="0" lang="en-US" sz="2400" b="0" i="0" u="none" strike="noStrike" kern="1200" cap="none" spc="0" normalizeH="0" baseline="0" noProof="0" dirty="0">
              <a:ln>
                <a:noFill/>
              </a:ln>
              <a:solidFill>
                <a:prstClr val="black"/>
              </a:solidFill>
              <a:effectLst/>
              <a:uLnTx/>
              <a:uFillTx/>
              <a:latin typeface="Calibri"/>
              <a:ea typeface="ＭＳ Ｐゴシック"/>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a:ea typeface="+mn-lt"/>
                <a:cs typeface="Arial"/>
              </a:rPr>
              <a:t>Did you know that gardening can be done year-round? </a:t>
            </a:r>
            <a:endParaRPr kumimoji="0" lang="en-US" sz="2400" b="0" i="0" u="none" strike="noStrike" kern="1200" cap="none" spc="0" normalizeH="0" baseline="0" noProof="0" dirty="0">
              <a:ln>
                <a:noFill/>
              </a:ln>
              <a:solidFill>
                <a:prstClr val="black"/>
              </a:solidFill>
              <a:effectLst/>
              <a:uLnTx/>
              <a:uFillTx/>
              <a:latin typeface="Calibri"/>
              <a:ea typeface="ＭＳ Ｐゴシック"/>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a:ea typeface="+mn-lt"/>
                <a:cs typeface="Arial"/>
              </a:rPr>
              <a:t>Whether its Fall, Winter, Spring or Summer, there's always something to do in your garden! For example: Take your hoses in for the winter! </a:t>
            </a:r>
            <a:endParaRPr kumimoji="0" lang="en-US" sz="2400" b="0" i="0" u="none" strike="noStrike" kern="1200" cap="none" spc="0" normalizeH="0" baseline="0" noProof="0" dirty="0">
              <a:ln>
                <a:noFill/>
              </a:ln>
              <a:solidFill>
                <a:prstClr val="black"/>
              </a:solidFill>
              <a:effectLst/>
              <a:uLnTx/>
              <a:uFillTx/>
              <a:latin typeface="Calibri"/>
              <a:ea typeface="ＭＳ Ｐゴシック"/>
              <a:cs typeface="Arial"/>
            </a:endParaRPr>
          </a:p>
        </p:txBody>
      </p:sp>
      <p:sp>
        <p:nvSpPr>
          <p:cNvPr id="7" name="TextBox 6">
            <a:extLst>
              <a:ext uri="{FF2B5EF4-FFF2-40B4-BE49-F238E27FC236}">
                <a16:creationId xmlns:a16="http://schemas.microsoft.com/office/drawing/2014/main" id="{FEA06339-C19E-54D5-7032-DE6A00D72275}"/>
              </a:ext>
            </a:extLst>
          </p:cNvPr>
          <p:cNvSpPr txBox="1"/>
          <p:nvPr/>
        </p:nvSpPr>
        <p:spPr>
          <a:xfrm>
            <a:off x="-221081" y="93223"/>
            <a:ext cx="1163203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alibri"/>
                <a:ea typeface="ＭＳ Ｐゴシック"/>
                <a:cs typeface="Arial"/>
              </a:rPr>
              <a:t>Welcome back!</a:t>
            </a:r>
            <a:endParaRPr kumimoji="0" lang="en-GB" sz="3600" b="1" i="0" u="none" strike="noStrike" kern="1200" cap="none" spc="0" normalizeH="0" baseline="0" noProof="0" dirty="0">
              <a:ln>
                <a:noFill/>
              </a:ln>
              <a:solidFill>
                <a:prstClr val="white"/>
              </a:solidFill>
              <a:effectLst/>
              <a:uLnTx/>
              <a:uFillTx/>
              <a:latin typeface="Calibri"/>
              <a:ea typeface="ＭＳ Ｐゴシック"/>
              <a:cs typeface="Calibri"/>
            </a:endParaRPr>
          </a:p>
        </p:txBody>
      </p:sp>
      <p:pic>
        <p:nvPicPr>
          <p:cNvPr id="8" name="Picture 8" descr="A picture containing outdoor, flower, garden, plant&#10;&#10;Description automatically generated">
            <a:extLst>
              <a:ext uri="{FF2B5EF4-FFF2-40B4-BE49-F238E27FC236}">
                <a16:creationId xmlns:a16="http://schemas.microsoft.com/office/drawing/2014/main" id="{F2508D0D-D667-26C8-158B-F886E3961C4E}"/>
              </a:ext>
            </a:extLst>
          </p:cNvPr>
          <p:cNvPicPr>
            <a:picLocks noChangeAspect="1"/>
          </p:cNvPicPr>
          <p:nvPr/>
        </p:nvPicPr>
        <p:blipFill>
          <a:blip r:embed="rId2"/>
          <a:stretch>
            <a:fillRect/>
          </a:stretch>
        </p:blipFill>
        <p:spPr>
          <a:xfrm>
            <a:off x="8240753" y="1171824"/>
            <a:ext cx="3439026" cy="4169443"/>
          </a:xfrm>
          <a:prstGeom prst="rect">
            <a:avLst/>
          </a:prstGeom>
        </p:spPr>
      </p:pic>
      <p:pic>
        <p:nvPicPr>
          <p:cNvPr id="9" name="Picture 9" descr="A picture containing plant, tool, arranged&#10;&#10;Description automatically generated">
            <a:extLst>
              <a:ext uri="{FF2B5EF4-FFF2-40B4-BE49-F238E27FC236}">
                <a16:creationId xmlns:a16="http://schemas.microsoft.com/office/drawing/2014/main" id="{EC74FE60-A0E6-DEA2-A9FE-6D810B4694CD}"/>
              </a:ext>
            </a:extLst>
          </p:cNvPr>
          <p:cNvPicPr>
            <a:picLocks noChangeAspect="1"/>
          </p:cNvPicPr>
          <p:nvPr/>
        </p:nvPicPr>
        <p:blipFill>
          <a:blip r:embed="rId3"/>
          <a:stretch>
            <a:fillRect/>
          </a:stretch>
        </p:blipFill>
        <p:spPr>
          <a:xfrm>
            <a:off x="1997241" y="3256546"/>
            <a:ext cx="4247147" cy="2861511"/>
          </a:xfrm>
          <a:prstGeom prst="rect">
            <a:avLst/>
          </a:prstGeom>
        </p:spPr>
      </p:pic>
    </p:spTree>
    <p:extLst>
      <p:ext uri="{BB962C8B-B14F-4D97-AF65-F5344CB8AC3E}">
        <p14:creationId xmlns:p14="http://schemas.microsoft.com/office/powerpoint/2010/main" val="3461648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906853" y="282827"/>
            <a:ext cx="10742696"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Why</a:t>
            </a:r>
            <a:r>
              <a:rPr sz="3600" b="1" spc="-87" dirty="0">
                <a:solidFill>
                  <a:srgbClr val="FFFFFF"/>
                </a:solidFill>
                <a:latin typeface="Times New Roman"/>
                <a:cs typeface="Times New Roman"/>
              </a:rPr>
              <a:t> </a:t>
            </a:r>
            <a:r>
              <a:rPr sz="3600" b="1" dirty="0">
                <a:solidFill>
                  <a:srgbClr val="FFFFFF"/>
                </a:solidFill>
                <a:latin typeface="Calibri"/>
                <a:cs typeface="Calibri"/>
              </a:rPr>
              <a:t>Should</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Care</a:t>
            </a:r>
            <a:r>
              <a:rPr sz="3600" b="1" spc="-86" dirty="0">
                <a:solidFill>
                  <a:srgbClr val="FFFFFF"/>
                </a:solidFill>
                <a:latin typeface="Times New Roman"/>
                <a:cs typeface="Times New Roman"/>
              </a:rPr>
              <a:t> </a:t>
            </a:r>
            <a:r>
              <a:rPr sz="3600" b="1" dirty="0">
                <a:solidFill>
                  <a:srgbClr val="FFFFFF"/>
                </a:solidFill>
                <a:latin typeface="Calibri"/>
                <a:cs typeface="Calibri"/>
              </a:rPr>
              <a:t>for</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in</a:t>
            </a:r>
            <a:r>
              <a:rPr sz="3600" b="1" spc="-86" dirty="0">
                <a:solidFill>
                  <a:srgbClr val="FFFFFF"/>
                </a:solidFill>
                <a:latin typeface="Times New Roman"/>
                <a:cs typeface="Times New Roman"/>
              </a:rPr>
              <a:t> </a:t>
            </a:r>
            <a:r>
              <a:rPr sz="3600" b="1" dirty="0">
                <a:solidFill>
                  <a:srgbClr val="FFFFFF"/>
                </a:solidFill>
                <a:latin typeface="Calibri"/>
                <a:cs typeface="Calibri"/>
              </a:rPr>
              <a:t>Fall</a:t>
            </a:r>
            <a:r>
              <a:rPr sz="3600" b="1" spc="-86" dirty="0">
                <a:solidFill>
                  <a:srgbClr val="FFFFFF"/>
                </a:solidFill>
                <a:latin typeface="Times New Roman"/>
                <a:cs typeface="Times New Roman"/>
              </a:rPr>
              <a:t> </a:t>
            </a:r>
            <a:r>
              <a:rPr sz="3600" b="1" dirty="0">
                <a:solidFill>
                  <a:srgbClr val="FFFFFF"/>
                </a:solidFill>
                <a:latin typeface="Calibri"/>
                <a:cs typeface="Calibri"/>
              </a:rPr>
              <a:t>and</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p>
        </p:txBody>
      </p:sp>
      <p:sp>
        <p:nvSpPr>
          <p:cNvPr id="4" name="object 4"/>
          <p:cNvSpPr txBox="1"/>
          <p:nvPr/>
        </p:nvSpPr>
        <p:spPr>
          <a:xfrm>
            <a:off x="6187440" y="1433583"/>
            <a:ext cx="5377315" cy="3175752"/>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404040"/>
                </a:solidFill>
                <a:latin typeface="BKUSQV+ArialMT"/>
                <a:cs typeface="BKUSQV+ArialMT"/>
              </a:rPr>
              <a:t>•</a:t>
            </a:r>
            <a:r>
              <a:rPr sz="2450" spc="1230" dirty="0">
                <a:solidFill>
                  <a:srgbClr val="404040"/>
                </a:solidFill>
                <a:latin typeface="Times New Roman"/>
                <a:cs typeface="Times New Roman"/>
              </a:rPr>
              <a:t> </a:t>
            </a:r>
            <a:r>
              <a:rPr sz="2400" dirty="0">
                <a:solidFill>
                  <a:srgbClr val="404040"/>
                </a:solidFill>
                <a:latin typeface="Calibri"/>
                <a:cs typeface="Calibri"/>
              </a:rPr>
              <a:t>We</a:t>
            </a:r>
            <a:r>
              <a:rPr sz="2400" spc="-56" dirty="0">
                <a:solidFill>
                  <a:srgbClr val="404040"/>
                </a:solidFill>
                <a:latin typeface="Times New Roman"/>
                <a:cs typeface="Times New Roman"/>
              </a:rPr>
              <a:t> </a:t>
            </a:r>
            <a:r>
              <a:rPr sz="2400" dirty="0">
                <a:solidFill>
                  <a:srgbClr val="404040"/>
                </a:solidFill>
                <a:latin typeface="Calibri"/>
                <a:cs typeface="Calibri"/>
              </a:rPr>
              <a:t>create</a:t>
            </a:r>
            <a:r>
              <a:rPr sz="2400" spc="-56" dirty="0">
                <a:solidFill>
                  <a:srgbClr val="404040"/>
                </a:solidFill>
                <a:latin typeface="Times New Roman"/>
                <a:cs typeface="Times New Roman"/>
              </a:rPr>
              <a:t> </a:t>
            </a:r>
            <a:r>
              <a:rPr sz="2400" dirty="0">
                <a:solidFill>
                  <a:srgbClr val="404040"/>
                </a:solidFill>
                <a:latin typeface="Calibri"/>
                <a:cs typeface="Calibri"/>
              </a:rPr>
              <a:t>shelter</a:t>
            </a:r>
            <a:r>
              <a:rPr sz="2400" spc="-57" dirty="0">
                <a:solidFill>
                  <a:srgbClr val="404040"/>
                </a:solidFill>
                <a:latin typeface="Times New Roman"/>
                <a:cs typeface="Times New Roman"/>
              </a:rPr>
              <a:t> </a:t>
            </a:r>
            <a:r>
              <a:rPr sz="2400" dirty="0">
                <a:solidFill>
                  <a:srgbClr val="404040"/>
                </a:solidFill>
                <a:latin typeface="Calibri"/>
                <a:cs typeface="Calibri"/>
              </a:rPr>
              <a:t>for</a:t>
            </a:r>
            <a:r>
              <a:rPr sz="2400" spc="-57" dirty="0">
                <a:solidFill>
                  <a:srgbClr val="404040"/>
                </a:solidFill>
                <a:latin typeface="Times New Roman"/>
                <a:cs typeface="Times New Roman"/>
              </a:rPr>
              <a:t> </a:t>
            </a:r>
            <a:r>
              <a:rPr sz="2400" dirty="0">
                <a:solidFill>
                  <a:srgbClr val="404040"/>
                </a:solidFill>
                <a:latin typeface="Calibri"/>
                <a:cs typeface="Calibri"/>
              </a:rPr>
              <a:t>overwintering</a:t>
            </a:r>
          </a:p>
          <a:p>
            <a:pPr marL="342900" marR="0">
              <a:lnSpc>
                <a:spcPts val="2400"/>
              </a:lnSpc>
              <a:spcBef>
                <a:spcPts val="192"/>
              </a:spcBef>
              <a:spcAft>
                <a:spcPts val="0"/>
              </a:spcAft>
            </a:pPr>
            <a:r>
              <a:rPr sz="2400" dirty="0">
                <a:solidFill>
                  <a:srgbClr val="404040"/>
                </a:solidFill>
                <a:latin typeface="Calibri"/>
                <a:cs typeface="Calibri"/>
              </a:rPr>
              <a:t>pollinators</a:t>
            </a:r>
            <a:r>
              <a:rPr sz="2400" spc="-56" dirty="0">
                <a:solidFill>
                  <a:srgbClr val="404040"/>
                </a:solidFill>
                <a:latin typeface="Times New Roman"/>
                <a:cs typeface="Times New Roman"/>
              </a:rPr>
              <a:t> </a:t>
            </a:r>
            <a:r>
              <a:rPr sz="2400" dirty="0">
                <a:solidFill>
                  <a:srgbClr val="404040"/>
                </a:solidFill>
                <a:latin typeface="Calibri"/>
                <a:cs typeface="Calibri"/>
              </a:rPr>
              <a:t>at</a:t>
            </a:r>
            <a:r>
              <a:rPr sz="2400" spc="-60" dirty="0">
                <a:solidFill>
                  <a:srgbClr val="404040"/>
                </a:solidFill>
                <a:latin typeface="Times New Roman"/>
                <a:cs typeface="Times New Roman"/>
              </a:rPr>
              <a:t> </a:t>
            </a:r>
            <a:r>
              <a:rPr sz="2400" dirty="0">
                <a:solidFill>
                  <a:srgbClr val="404040"/>
                </a:solidFill>
                <a:latin typeface="Calibri"/>
                <a:cs typeface="Calibri"/>
              </a:rPr>
              <a:t>different</a:t>
            </a:r>
            <a:r>
              <a:rPr sz="2400" spc="-58" dirty="0">
                <a:solidFill>
                  <a:srgbClr val="404040"/>
                </a:solidFill>
                <a:latin typeface="Times New Roman"/>
                <a:cs typeface="Times New Roman"/>
              </a:rPr>
              <a:t> </a:t>
            </a:r>
            <a:r>
              <a:rPr sz="2400" dirty="0">
                <a:solidFill>
                  <a:srgbClr val="404040"/>
                </a:solidFill>
                <a:latin typeface="Calibri"/>
                <a:cs typeface="Calibri"/>
              </a:rPr>
              <a:t>stages</a:t>
            </a:r>
            <a:r>
              <a:rPr sz="2400" spc="-56" dirty="0">
                <a:solidFill>
                  <a:srgbClr val="404040"/>
                </a:solidFill>
                <a:latin typeface="Times New Roman"/>
                <a:cs typeface="Times New Roman"/>
              </a:rPr>
              <a:t> </a:t>
            </a:r>
            <a:r>
              <a:rPr sz="2400" dirty="0">
                <a:solidFill>
                  <a:srgbClr val="404040"/>
                </a:solidFill>
                <a:latin typeface="Calibri"/>
                <a:cs typeface="Calibri"/>
              </a:rPr>
              <a:t>of</a:t>
            </a:r>
          </a:p>
          <a:p>
            <a:pPr marL="342900" marR="0">
              <a:lnSpc>
                <a:spcPts val="2400"/>
              </a:lnSpc>
              <a:spcBef>
                <a:spcPts val="192"/>
              </a:spcBef>
              <a:spcAft>
                <a:spcPts val="0"/>
              </a:spcAft>
            </a:pPr>
            <a:r>
              <a:rPr sz="2400" dirty="0">
                <a:solidFill>
                  <a:srgbClr val="404040"/>
                </a:solidFill>
                <a:latin typeface="Calibri"/>
                <a:cs typeface="Calibri"/>
              </a:rPr>
              <a:t>development</a:t>
            </a:r>
          </a:p>
          <a:p>
            <a:pPr marL="0" marR="0">
              <a:lnSpc>
                <a:spcPts val="2737"/>
              </a:lnSpc>
              <a:spcBef>
                <a:spcPts val="350"/>
              </a:spcBef>
              <a:spcAft>
                <a:spcPts val="0"/>
              </a:spcAft>
            </a:pPr>
            <a:r>
              <a:rPr sz="2450" dirty="0">
                <a:solidFill>
                  <a:srgbClr val="404040"/>
                </a:solidFill>
                <a:latin typeface="BKUSQV+ArialMT"/>
                <a:cs typeface="BKUSQV+ArialMT"/>
              </a:rPr>
              <a:t>•</a:t>
            </a:r>
            <a:r>
              <a:rPr sz="2450" spc="1230" dirty="0">
                <a:solidFill>
                  <a:srgbClr val="404040"/>
                </a:solidFill>
                <a:latin typeface="Times New Roman"/>
                <a:cs typeface="Times New Roman"/>
              </a:rPr>
              <a:t> </a:t>
            </a:r>
            <a:r>
              <a:rPr sz="2400" dirty="0">
                <a:solidFill>
                  <a:srgbClr val="404040"/>
                </a:solidFill>
                <a:latin typeface="Calibri"/>
                <a:cs typeface="Calibri"/>
              </a:rPr>
              <a:t>Set</a:t>
            </a:r>
            <a:r>
              <a:rPr sz="2400" spc="-58" dirty="0">
                <a:solidFill>
                  <a:srgbClr val="404040"/>
                </a:solidFill>
                <a:latin typeface="Times New Roman"/>
                <a:cs typeface="Times New Roman"/>
              </a:rPr>
              <a:t> </a:t>
            </a:r>
            <a:r>
              <a:rPr sz="2400" dirty="0">
                <a:solidFill>
                  <a:srgbClr val="404040"/>
                </a:solidFill>
                <a:latin typeface="Calibri"/>
                <a:cs typeface="Calibri"/>
              </a:rPr>
              <a:t>pollinators</a:t>
            </a:r>
            <a:r>
              <a:rPr sz="2400" spc="-56" dirty="0">
                <a:solidFill>
                  <a:srgbClr val="404040"/>
                </a:solidFill>
                <a:latin typeface="Times New Roman"/>
                <a:cs typeface="Times New Roman"/>
              </a:rPr>
              <a:t> </a:t>
            </a:r>
            <a:r>
              <a:rPr sz="2400" dirty="0">
                <a:solidFill>
                  <a:srgbClr val="404040"/>
                </a:solidFill>
                <a:latin typeface="Calibri"/>
                <a:cs typeface="Calibri"/>
              </a:rPr>
              <a:t>up</a:t>
            </a:r>
            <a:r>
              <a:rPr sz="2400" spc="-57" dirty="0">
                <a:solidFill>
                  <a:srgbClr val="404040"/>
                </a:solidFill>
                <a:latin typeface="Times New Roman"/>
                <a:cs typeface="Times New Roman"/>
              </a:rPr>
              <a:t> </a:t>
            </a:r>
            <a:r>
              <a:rPr sz="2400" dirty="0">
                <a:solidFill>
                  <a:srgbClr val="404040"/>
                </a:solidFill>
                <a:latin typeface="Calibri"/>
                <a:cs typeface="Calibri"/>
              </a:rPr>
              <a:t>to</a:t>
            </a:r>
            <a:r>
              <a:rPr sz="2400" spc="-56" dirty="0">
                <a:solidFill>
                  <a:srgbClr val="404040"/>
                </a:solidFill>
                <a:latin typeface="Times New Roman"/>
                <a:cs typeface="Times New Roman"/>
              </a:rPr>
              <a:t> </a:t>
            </a:r>
            <a:r>
              <a:rPr sz="2400" dirty="0">
                <a:solidFill>
                  <a:srgbClr val="404040"/>
                </a:solidFill>
                <a:latin typeface="Calibri"/>
                <a:cs typeface="Calibri"/>
              </a:rPr>
              <a:t>thrive</a:t>
            </a:r>
            <a:r>
              <a:rPr sz="2400" spc="-56" dirty="0">
                <a:solidFill>
                  <a:srgbClr val="404040"/>
                </a:solidFill>
                <a:latin typeface="Times New Roman"/>
                <a:cs typeface="Times New Roman"/>
              </a:rPr>
              <a:t> </a:t>
            </a:r>
            <a:r>
              <a:rPr sz="2400" dirty="0">
                <a:solidFill>
                  <a:srgbClr val="404040"/>
                </a:solidFill>
                <a:latin typeface="Calibri"/>
                <a:cs typeface="Calibri"/>
              </a:rPr>
              <a:t>next</a:t>
            </a:r>
            <a:r>
              <a:rPr sz="2400" spc="-58" dirty="0">
                <a:solidFill>
                  <a:srgbClr val="404040"/>
                </a:solidFill>
                <a:latin typeface="Times New Roman"/>
                <a:cs typeface="Times New Roman"/>
              </a:rPr>
              <a:t> </a:t>
            </a:r>
            <a:r>
              <a:rPr sz="2400" dirty="0">
                <a:solidFill>
                  <a:srgbClr val="404040"/>
                </a:solidFill>
                <a:latin typeface="Calibri"/>
                <a:cs typeface="Calibri"/>
              </a:rPr>
              <a:t>spring</a:t>
            </a:r>
          </a:p>
          <a:p>
            <a:pPr marL="342900" marR="0">
              <a:lnSpc>
                <a:spcPts val="2400"/>
              </a:lnSpc>
              <a:spcBef>
                <a:spcPts val="191"/>
              </a:spcBef>
              <a:spcAft>
                <a:spcPts val="0"/>
              </a:spcAft>
            </a:pPr>
            <a:r>
              <a:rPr sz="2400" dirty="0">
                <a:solidFill>
                  <a:srgbClr val="404040"/>
                </a:solidFill>
                <a:latin typeface="Calibri"/>
                <a:cs typeface="Calibri"/>
              </a:rPr>
              <a:t>and</a:t>
            </a:r>
            <a:r>
              <a:rPr sz="2400" spc="-57" dirty="0">
                <a:solidFill>
                  <a:srgbClr val="404040"/>
                </a:solidFill>
                <a:latin typeface="Times New Roman"/>
                <a:cs typeface="Times New Roman"/>
              </a:rPr>
              <a:t> </a:t>
            </a:r>
            <a:r>
              <a:rPr sz="2400" dirty="0">
                <a:solidFill>
                  <a:srgbClr val="404040"/>
                </a:solidFill>
                <a:latin typeface="Calibri"/>
                <a:cs typeface="Calibri"/>
              </a:rPr>
              <a:t>summer</a:t>
            </a:r>
          </a:p>
          <a:p>
            <a:pPr marL="0" marR="0">
              <a:lnSpc>
                <a:spcPts val="2737"/>
              </a:lnSpc>
              <a:spcBef>
                <a:spcPts val="350"/>
              </a:spcBef>
              <a:spcAft>
                <a:spcPts val="0"/>
              </a:spcAft>
            </a:pPr>
            <a:r>
              <a:rPr sz="2450" dirty="0">
                <a:solidFill>
                  <a:srgbClr val="404040"/>
                </a:solidFill>
                <a:latin typeface="BKUSQV+ArialMT"/>
                <a:cs typeface="BKUSQV+ArialMT"/>
              </a:rPr>
              <a:t>•</a:t>
            </a:r>
            <a:r>
              <a:rPr sz="2450" spc="1230" dirty="0">
                <a:solidFill>
                  <a:srgbClr val="404040"/>
                </a:solidFill>
                <a:latin typeface="Times New Roman"/>
                <a:cs typeface="Times New Roman"/>
              </a:rPr>
              <a:t> </a:t>
            </a:r>
            <a:r>
              <a:rPr sz="2400" dirty="0">
                <a:solidFill>
                  <a:srgbClr val="404040"/>
                </a:solidFill>
                <a:latin typeface="Calibri"/>
                <a:cs typeface="Calibri"/>
              </a:rPr>
              <a:t>When</a:t>
            </a:r>
            <a:r>
              <a:rPr sz="2400" spc="-56" dirty="0">
                <a:solidFill>
                  <a:srgbClr val="404040"/>
                </a:solidFill>
                <a:latin typeface="Times New Roman"/>
                <a:cs typeface="Times New Roman"/>
              </a:rPr>
              <a:t> </a:t>
            </a:r>
            <a:r>
              <a:rPr sz="2400" dirty="0">
                <a:solidFill>
                  <a:srgbClr val="404040"/>
                </a:solidFill>
                <a:latin typeface="Calibri"/>
                <a:cs typeface="Calibri"/>
              </a:rPr>
              <a:t>you</a:t>
            </a:r>
            <a:r>
              <a:rPr sz="2400" spc="-56" dirty="0">
                <a:solidFill>
                  <a:srgbClr val="404040"/>
                </a:solidFill>
                <a:latin typeface="Times New Roman"/>
                <a:cs typeface="Times New Roman"/>
              </a:rPr>
              <a:t> </a:t>
            </a:r>
            <a:r>
              <a:rPr sz="2400" dirty="0">
                <a:solidFill>
                  <a:srgbClr val="404040"/>
                </a:solidFill>
                <a:latin typeface="Calibri"/>
                <a:cs typeface="Calibri"/>
              </a:rPr>
              <a:t>allow</a:t>
            </a:r>
            <a:r>
              <a:rPr sz="2400" spc="-58" dirty="0">
                <a:solidFill>
                  <a:srgbClr val="404040"/>
                </a:solidFill>
                <a:latin typeface="Times New Roman"/>
                <a:cs typeface="Times New Roman"/>
              </a:rPr>
              <a:t> </a:t>
            </a:r>
            <a:r>
              <a:rPr sz="2400" dirty="0">
                <a:solidFill>
                  <a:srgbClr val="404040"/>
                </a:solidFill>
                <a:latin typeface="Calibri"/>
                <a:cs typeface="Calibri"/>
              </a:rPr>
              <a:t>the</a:t>
            </a:r>
            <a:r>
              <a:rPr sz="2400" spc="-56" dirty="0">
                <a:solidFill>
                  <a:srgbClr val="404040"/>
                </a:solidFill>
                <a:latin typeface="Times New Roman"/>
                <a:cs typeface="Times New Roman"/>
              </a:rPr>
              <a:t> </a:t>
            </a:r>
            <a:r>
              <a:rPr sz="2400" dirty="0">
                <a:solidFill>
                  <a:srgbClr val="404040"/>
                </a:solidFill>
                <a:latin typeface="Calibri"/>
                <a:cs typeface="Calibri"/>
              </a:rPr>
              <a:t>leaves</a:t>
            </a:r>
            <a:r>
              <a:rPr sz="2400" spc="-56" dirty="0">
                <a:solidFill>
                  <a:srgbClr val="404040"/>
                </a:solidFill>
                <a:latin typeface="Times New Roman"/>
                <a:cs typeface="Times New Roman"/>
              </a:rPr>
              <a:t> </a:t>
            </a:r>
            <a:r>
              <a:rPr sz="2400" dirty="0">
                <a:solidFill>
                  <a:srgbClr val="404040"/>
                </a:solidFill>
                <a:latin typeface="Calibri"/>
                <a:cs typeface="Calibri"/>
              </a:rPr>
              <a:t>in</a:t>
            </a:r>
            <a:r>
              <a:rPr sz="2400" spc="-56" dirty="0">
                <a:solidFill>
                  <a:srgbClr val="404040"/>
                </a:solidFill>
                <a:latin typeface="Times New Roman"/>
                <a:cs typeface="Times New Roman"/>
              </a:rPr>
              <a:t> </a:t>
            </a:r>
            <a:r>
              <a:rPr sz="2400" dirty="0">
                <a:solidFill>
                  <a:srgbClr val="404040"/>
                </a:solidFill>
                <a:latin typeface="Calibri"/>
                <a:cs typeface="Calibri"/>
              </a:rPr>
              <a:t>your</a:t>
            </a:r>
          </a:p>
          <a:p>
            <a:pPr marL="342900" marR="0">
              <a:lnSpc>
                <a:spcPts val="2400"/>
              </a:lnSpc>
              <a:spcBef>
                <a:spcPts val="192"/>
              </a:spcBef>
              <a:spcAft>
                <a:spcPts val="0"/>
              </a:spcAft>
            </a:pPr>
            <a:r>
              <a:rPr sz="2400" dirty="0">
                <a:solidFill>
                  <a:srgbClr val="404040"/>
                </a:solidFill>
                <a:latin typeface="Calibri"/>
                <a:cs typeface="Calibri"/>
              </a:rPr>
              <a:t>garden</a:t>
            </a:r>
            <a:r>
              <a:rPr sz="2400" spc="-56" dirty="0">
                <a:solidFill>
                  <a:srgbClr val="404040"/>
                </a:solidFill>
                <a:latin typeface="Times New Roman"/>
                <a:cs typeface="Times New Roman"/>
              </a:rPr>
              <a:t> </a:t>
            </a:r>
            <a:r>
              <a:rPr sz="2400" dirty="0">
                <a:solidFill>
                  <a:srgbClr val="404040"/>
                </a:solidFill>
                <a:latin typeface="Calibri"/>
                <a:cs typeface="Calibri"/>
              </a:rPr>
              <a:t>to</a:t>
            </a:r>
            <a:r>
              <a:rPr sz="2400" spc="-56" dirty="0">
                <a:solidFill>
                  <a:srgbClr val="404040"/>
                </a:solidFill>
                <a:latin typeface="Times New Roman"/>
                <a:cs typeface="Times New Roman"/>
              </a:rPr>
              <a:t> </a:t>
            </a:r>
            <a:r>
              <a:rPr sz="2400" dirty="0">
                <a:solidFill>
                  <a:srgbClr val="404040"/>
                </a:solidFill>
                <a:latin typeface="Calibri"/>
                <a:cs typeface="Calibri"/>
              </a:rPr>
              <a:t>breakdown,</a:t>
            </a:r>
            <a:r>
              <a:rPr sz="2400" spc="-57" dirty="0">
                <a:solidFill>
                  <a:srgbClr val="404040"/>
                </a:solidFill>
                <a:latin typeface="Times New Roman"/>
                <a:cs typeface="Times New Roman"/>
              </a:rPr>
              <a:t> </a:t>
            </a:r>
            <a:r>
              <a:rPr sz="2400" dirty="0">
                <a:solidFill>
                  <a:srgbClr val="404040"/>
                </a:solidFill>
                <a:latin typeface="Calibri"/>
                <a:cs typeface="Calibri"/>
              </a:rPr>
              <a:t>the</a:t>
            </a:r>
            <a:r>
              <a:rPr sz="2400" spc="-56" dirty="0">
                <a:solidFill>
                  <a:srgbClr val="404040"/>
                </a:solidFill>
                <a:latin typeface="Times New Roman"/>
                <a:cs typeface="Times New Roman"/>
              </a:rPr>
              <a:t> </a:t>
            </a:r>
            <a:r>
              <a:rPr sz="2400" dirty="0">
                <a:solidFill>
                  <a:srgbClr val="404040"/>
                </a:solidFill>
                <a:latin typeface="Calibri"/>
                <a:cs typeface="Calibri"/>
              </a:rPr>
              <a:t>leaves</a:t>
            </a:r>
            <a:r>
              <a:rPr sz="2400" spc="-56" dirty="0">
                <a:solidFill>
                  <a:srgbClr val="404040"/>
                </a:solidFill>
                <a:latin typeface="Times New Roman"/>
                <a:cs typeface="Times New Roman"/>
              </a:rPr>
              <a:t> </a:t>
            </a:r>
            <a:r>
              <a:rPr sz="2400" dirty="0">
                <a:solidFill>
                  <a:srgbClr val="404040"/>
                </a:solidFill>
                <a:latin typeface="Calibri"/>
                <a:cs typeface="Calibri"/>
              </a:rPr>
              <a:t>help</a:t>
            </a:r>
          </a:p>
          <a:p>
            <a:pPr marL="342900" marR="0">
              <a:lnSpc>
                <a:spcPts val="2400"/>
              </a:lnSpc>
              <a:spcBef>
                <a:spcPts val="191"/>
              </a:spcBef>
              <a:spcAft>
                <a:spcPts val="0"/>
              </a:spcAft>
            </a:pPr>
            <a:r>
              <a:rPr sz="2400" dirty="0">
                <a:solidFill>
                  <a:srgbClr val="404040"/>
                </a:solidFill>
                <a:latin typeface="Calibri"/>
                <a:cs typeface="Calibri"/>
              </a:rPr>
              <a:t>preserve</a:t>
            </a:r>
            <a:r>
              <a:rPr sz="2400" spc="-57" dirty="0">
                <a:solidFill>
                  <a:srgbClr val="404040"/>
                </a:solidFill>
                <a:latin typeface="Times New Roman"/>
                <a:cs typeface="Times New Roman"/>
              </a:rPr>
              <a:t> </a:t>
            </a:r>
            <a:r>
              <a:rPr sz="2400" dirty="0">
                <a:solidFill>
                  <a:srgbClr val="404040"/>
                </a:solidFill>
                <a:latin typeface="Calibri"/>
                <a:cs typeface="Calibri"/>
              </a:rPr>
              <a:t>soil</a:t>
            </a:r>
            <a:r>
              <a:rPr sz="2400" spc="-57" dirty="0">
                <a:solidFill>
                  <a:srgbClr val="404040"/>
                </a:solidFill>
                <a:latin typeface="Times New Roman"/>
                <a:cs typeface="Times New Roman"/>
              </a:rPr>
              <a:t> </a:t>
            </a:r>
            <a:r>
              <a:rPr sz="2400" dirty="0">
                <a:solidFill>
                  <a:srgbClr val="404040"/>
                </a:solidFill>
                <a:latin typeface="Calibri"/>
                <a:cs typeface="Calibri"/>
              </a:rPr>
              <a:t>moisture,</a:t>
            </a:r>
            <a:r>
              <a:rPr sz="2400" spc="-57" dirty="0">
                <a:solidFill>
                  <a:srgbClr val="404040"/>
                </a:solidFill>
                <a:latin typeface="Times New Roman"/>
                <a:cs typeface="Times New Roman"/>
              </a:rPr>
              <a:t> </a:t>
            </a:r>
            <a:r>
              <a:rPr sz="2400" dirty="0">
                <a:solidFill>
                  <a:srgbClr val="404040"/>
                </a:solidFill>
                <a:latin typeface="Calibri"/>
                <a:cs typeface="Calibri"/>
              </a:rPr>
              <a:t>return</a:t>
            </a:r>
            <a:r>
              <a:rPr sz="2400" spc="-56" dirty="0">
                <a:solidFill>
                  <a:srgbClr val="404040"/>
                </a:solidFill>
                <a:latin typeface="Times New Roman"/>
                <a:cs typeface="Times New Roman"/>
              </a:rPr>
              <a:t> </a:t>
            </a:r>
            <a:r>
              <a:rPr sz="2400" dirty="0">
                <a:solidFill>
                  <a:srgbClr val="404040"/>
                </a:solidFill>
                <a:latin typeface="Calibri"/>
                <a:cs typeface="Calibri"/>
              </a:rPr>
              <a:t>nutrients</a:t>
            </a:r>
          </a:p>
          <a:p>
            <a:pPr marL="342900" marR="0">
              <a:lnSpc>
                <a:spcPts val="2400"/>
              </a:lnSpc>
              <a:spcBef>
                <a:spcPts val="192"/>
              </a:spcBef>
              <a:spcAft>
                <a:spcPts val="0"/>
              </a:spcAft>
            </a:pPr>
            <a:r>
              <a:rPr sz="2400" dirty="0">
                <a:solidFill>
                  <a:srgbClr val="404040"/>
                </a:solidFill>
                <a:latin typeface="Calibri"/>
                <a:cs typeface="Calibri"/>
              </a:rPr>
              <a:t>into</a:t>
            </a:r>
            <a:r>
              <a:rPr sz="2400" spc="-56" dirty="0">
                <a:solidFill>
                  <a:srgbClr val="404040"/>
                </a:solidFill>
                <a:latin typeface="Times New Roman"/>
                <a:cs typeface="Times New Roman"/>
              </a:rPr>
              <a:t> </a:t>
            </a:r>
            <a:r>
              <a:rPr sz="2400" dirty="0">
                <a:solidFill>
                  <a:srgbClr val="404040"/>
                </a:solidFill>
                <a:latin typeface="Calibri"/>
                <a:cs typeface="Calibri"/>
              </a:rPr>
              <a:t>the</a:t>
            </a:r>
            <a:r>
              <a:rPr sz="2400" spc="-56" dirty="0">
                <a:solidFill>
                  <a:srgbClr val="404040"/>
                </a:solidFill>
                <a:latin typeface="Times New Roman"/>
                <a:cs typeface="Times New Roman"/>
              </a:rPr>
              <a:t> </a:t>
            </a:r>
            <a:r>
              <a:rPr sz="2400" dirty="0">
                <a:solidFill>
                  <a:srgbClr val="404040"/>
                </a:solidFill>
                <a:latin typeface="Calibri"/>
                <a:cs typeface="Calibri"/>
              </a:rPr>
              <a:t>soil</a:t>
            </a:r>
            <a:r>
              <a:rPr sz="2400" spc="-57" dirty="0">
                <a:solidFill>
                  <a:srgbClr val="404040"/>
                </a:solidFill>
                <a:latin typeface="Times New Roman"/>
                <a:cs typeface="Times New Roman"/>
              </a:rPr>
              <a:t> </a:t>
            </a:r>
            <a:r>
              <a:rPr sz="2400" dirty="0">
                <a:solidFill>
                  <a:srgbClr val="404040"/>
                </a:solidFill>
                <a:latin typeface="Calibri"/>
                <a:cs typeface="Calibri"/>
              </a:rPr>
              <a:t>and</a:t>
            </a:r>
            <a:r>
              <a:rPr sz="2400" spc="-57" dirty="0">
                <a:solidFill>
                  <a:srgbClr val="404040"/>
                </a:solidFill>
                <a:latin typeface="Times New Roman"/>
                <a:cs typeface="Times New Roman"/>
              </a:rPr>
              <a:t> </a:t>
            </a:r>
            <a:r>
              <a:rPr sz="2400" dirty="0">
                <a:solidFill>
                  <a:srgbClr val="404040"/>
                </a:solidFill>
                <a:latin typeface="Calibri"/>
                <a:cs typeface="Calibri"/>
              </a:rPr>
              <a:t>suppress</a:t>
            </a:r>
            <a:r>
              <a:rPr sz="2400" spc="-56" dirty="0">
                <a:solidFill>
                  <a:srgbClr val="404040"/>
                </a:solidFill>
                <a:latin typeface="Times New Roman"/>
                <a:cs typeface="Times New Roman"/>
              </a:rPr>
              <a:t> </a:t>
            </a:r>
            <a:r>
              <a:rPr sz="2400" dirty="0">
                <a:solidFill>
                  <a:srgbClr val="404040"/>
                </a:solidFill>
                <a:latin typeface="Calibri"/>
                <a:cs typeface="Calibri"/>
              </a:rPr>
              <a:t>weed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822475" y="226009"/>
            <a:ext cx="4275853"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Annuals</a:t>
            </a:r>
            <a:r>
              <a:rPr sz="3600" b="1" spc="-87" dirty="0">
                <a:solidFill>
                  <a:srgbClr val="FFFFFF"/>
                </a:solidFill>
                <a:latin typeface="Times New Roman"/>
                <a:cs typeface="Times New Roman"/>
              </a:rPr>
              <a:t> </a:t>
            </a:r>
            <a:r>
              <a:rPr sz="3600" b="1" dirty="0">
                <a:solidFill>
                  <a:srgbClr val="FFFFFF"/>
                </a:solidFill>
                <a:latin typeface="Calibri"/>
                <a:cs typeface="Calibri"/>
              </a:rPr>
              <a:t>vs</a:t>
            </a:r>
            <a:r>
              <a:rPr sz="3600" b="1" spc="-88" dirty="0">
                <a:solidFill>
                  <a:srgbClr val="FFFFFF"/>
                </a:solidFill>
                <a:latin typeface="Times New Roman"/>
                <a:cs typeface="Times New Roman"/>
              </a:rPr>
              <a:t> </a:t>
            </a:r>
            <a:r>
              <a:rPr sz="3600" b="1" dirty="0">
                <a:solidFill>
                  <a:srgbClr val="FFFFFF"/>
                </a:solidFill>
                <a:latin typeface="Calibri"/>
                <a:cs typeface="Calibri"/>
              </a:rPr>
              <a:t>Perennials</a:t>
            </a:r>
          </a:p>
        </p:txBody>
      </p:sp>
      <p:sp>
        <p:nvSpPr>
          <p:cNvPr id="4" name="object 4"/>
          <p:cNvSpPr txBox="1"/>
          <p:nvPr/>
        </p:nvSpPr>
        <p:spPr>
          <a:xfrm>
            <a:off x="615315" y="1264704"/>
            <a:ext cx="5272319" cy="39597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Before</a:t>
            </a:r>
            <a:r>
              <a:rPr sz="2400" spc="-57" dirty="0">
                <a:solidFill>
                  <a:srgbClr val="000000"/>
                </a:solidFill>
                <a:latin typeface="Times New Roman"/>
                <a:cs typeface="Times New Roman"/>
              </a:rPr>
              <a:t> </a:t>
            </a:r>
            <a:r>
              <a:rPr sz="2400" dirty="0">
                <a:solidFill>
                  <a:srgbClr val="000000"/>
                </a:solidFill>
                <a:latin typeface="Calibri"/>
                <a:cs typeface="Calibri"/>
              </a:rPr>
              <a:t>we</a:t>
            </a:r>
            <a:r>
              <a:rPr sz="2400" spc="-56" dirty="0">
                <a:solidFill>
                  <a:srgbClr val="000000"/>
                </a:solidFill>
                <a:latin typeface="Times New Roman"/>
                <a:cs typeface="Times New Roman"/>
              </a:rPr>
              <a:t> </a:t>
            </a:r>
            <a:r>
              <a:rPr sz="2400" dirty="0">
                <a:solidFill>
                  <a:srgbClr val="000000"/>
                </a:solidFill>
                <a:latin typeface="Calibri"/>
                <a:cs typeface="Calibri"/>
              </a:rPr>
              <a:t>get</a:t>
            </a:r>
            <a:r>
              <a:rPr sz="2400" spc="-57" dirty="0">
                <a:solidFill>
                  <a:srgbClr val="000000"/>
                </a:solidFill>
                <a:latin typeface="Times New Roman"/>
                <a:cs typeface="Times New Roman"/>
              </a:rPr>
              <a:t> </a:t>
            </a:r>
            <a:r>
              <a:rPr sz="2400" dirty="0">
                <a:solidFill>
                  <a:srgbClr val="000000"/>
                </a:solidFill>
                <a:latin typeface="Calibri"/>
                <a:cs typeface="Calibri"/>
              </a:rPr>
              <a:t>into</a:t>
            </a:r>
            <a:r>
              <a:rPr sz="2400" spc="-56" dirty="0">
                <a:solidFill>
                  <a:srgbClr val="000000"/>
                </a:solidFill>
                <a:latin typeface="Times New Roman"/>
                <a:cs typeface="Times New Roman"/>
              </a:rPr>
              <a:t> </a:t>
            </a:r>
            <a:r>
              <a:rPr sz="2400" dirty="0">
                <a:solidFill>
                  <a:srgbClr val="000000"/>
                </a:solidFill>
                <a:latin typeface="Calibri"/>
                <a:cs typeface="Calibri"/>
              </a:rPr>
              <a:t>how</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prepare</a:t>
            </a:r>
            <a:r>
              <a:rPr sz="2400" spc="-57" dirty="0">
                <a:solidFill>
                  <a:srgbClr val="000000"/>
                </a:solidFill>
                <a:latin typeface="Times New Roman"/>
                <a:cs typeface="Times New Roman"/>
              </a:rPr>
              <a:t> </a:t>
            </a:r>
            <a:r>
              <a:rPr sz="2400" dirty="0">
                <a:solidFill>
                  <a:srgbClr val="000000"/>
                </a:solidFill>
                <a:latin typeface="Calibri"/>
                <a:cs typeface="Calibri"/>
              </a:rPr>
              <a:t>our</a:t>
            </a:r>
          </a:p>
        </p:txBody>
      </p:sp>
      <p:sp>
        <p:nvSpPr>
          <p:cNvPr id="5" name="object 5"/>
          <p:cNvSpPr txBox="1"/>
          <p:nvPr/>
        </p:nvSpPr>
        <p:spPr>
          <a:xfrm>
            <a:off x="958215" y="1683539"/>
            <a:ext cx="5595811" cy="708659"/>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gardens</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colder</a:t>
            </a:r>
            <a:r>
              <a:rPr sz="2400" spc="-57" dirty="0">
                <a:solidFill>
                  <a:srgbClr val="000000"/>
                </a:solidFill>
                <a:latin typeface="Times New Roman"/>
                <a:cs typeface="Times New Roman"/>
              </a:rPr>
              <a:t> </a:t>
            </a:r>
            <a:r>
              <a:rPr sz="2400" dirty="0">
                <a:solidFill>
                  <a:srgbClr val="000000"/>
                </a:solidFill>
                <a:latin typeface="Calibri"/>
                <a:cs typeface="Calibri"/>
              </a:rPr>
              <a:t>months,</a:t>
            </a:r>
            <a:r>
              <a:rPr sz="2400" spc="-57" dirty="0">
                <a:solidFill>
                  <a:srgbClr val="000000"/>
                </a:solidFill>
                <a:latin typeface="Times New Roman"/>
                <a:cs typeface="Times New Roman"/>
              </a:rPr>
              <a:t> </a:t>
            </a:r>
            <a:r>
              <a:rPr sz="2400" dirty="0">
                <a:solidFill>
                  <a:srgbClr val="000000"/>
                </a:solidFill>
                <a:latin typeface="Calibri"/>
                <a:cs typeface="Calibri"/>
              </a:rPr>
              <a:t>let</a:t>
            </a:r>
            <a:r>
              <a:rPr sz="2400" spc="-58" dirty="0">
                <a:solidFill>
                  <a:srgbClr val="000000"/>
                </a:solidFill>
                <a:latin typeface="Times New Roman"/>
                <a:cs typeface="Times New Roman"/>
              </a:rPr>
              <a:t> </a:t>
            </a:r>
            <a:r>
              <a:rPr sz="2400" dirty="0">
                <a:solidFill>
                  <a:srgbClr val="000000"/>
                </a:solidFill>
                <a:latin typeface="Calibri"/>
                <a:cs typeface="Calibri"/>
              </a:rPr>
              <a:t>us</a:t>
            </a:r>
            <a:r>
              <a:rPr sz="2400" spc="-56" dirty="0">
                <a:solidFill>
                  <a:srgbClr val="000000"/>
                </a:solidFill>
                <a:latin typeface="Times New Roman"/>
                <a:cs typeface="Times New Roman"/>
              </a:rPr>
              <a:t> </a:t>
            </a:r>
            <a:r>
              <a:rPr sz="2400" dirty="0">
                <a:solidFill>
                  <a:srgbClr val="000000"/>
                </a:solidFill>
                <a:latin typeface="Calibri"/>
                <a:cs typeface="Calibri"/>
              </a:rPr>
              <a:t>reflect</a:t>
            </a:r>
          </a:p>
          <a:p>
            <a:pPr marL="0" marR="0">
              <a:lnSpc>
                <a:spcPts val="2400"/>
              </a:lnSpc>
              <a:spcBef>
                <a:spcPts val="479"/>
              </a:spcBef>
              <a:spcAft>
                <a:spcPts val="0"/>
              </a:spcAft>
            </a:pPr>
            <a:r>
              <a:rPr sz="2400" dirty="0">
                <a:solidFill>
                  <a:srgbClr val="000000"/>
                </a:solidFill>
                <a:latin typeface="Calibri"/>
                <a:cs typeface="Calibri"/>
              </a:rPr>
              <a:t>on</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plant</a:t>
            </a:r>
            <a:r>
              <a:rPr sz="2400" spc="-58" dirty="0">
                <a:solidFill>
                  <a:srgbClr val="000000"/>
                </a:solidFill>
                <a:latin typeface="Times New Roman"/>
                <a:cs typeface="Times New Roman"/>
              </a:rPr>
              <a:t> </a:t>
            </a:r>
            <a:r>
              <a:rPr sz="2400" dirty="0">
                <a:solidFill>
                  <a:srgbClr val="000000"/>
                </a:solidFill>
                <a:latin typeface="Calibri"/>
                <a:cs typeface="Calibri"/>
              </a:rPr>
              <a:t>categories:</a:t>
            </a:r>
          </a:p>
        </p:txBody>
      </p:sp>
      <p:sp>
        <p:nvSpPr>
          <p:cNvPr id="6" name="object 6"/>
          <p:cNvSpPr txBox="1"/>
          <p:nvPr/>
        </p:nvSpPr>
        <p:spPr>
          <a:xfrm>
            <a:off x="1072515" y="2750381"/>
            <a:ext cx="5044306" cy="1104858"/>
          </a:xfrm>
          <a:prstGeom prst="rect">
            <a:avLst/>
          </a:prstGeom>
        </p:spPr>
        <p:txBody>
          <a:bodyPr vert="horz" wrap="square" lIns="0" tIns="0" rIns="0" bIns="0" rtlCol="0">
            <a:spAutoFit/>
          </a:bodyPr>
          <a:lstStyle/>
          <a:p>
            <a:pPr marL="0" marR="0">
              <a:lnSpc>
                <a:spcPts val="2775"/>
              </a:lnSpc>
              <a:spcBef>
                <a:spcPts val="0"/>
              </a:spcBef>
              <a:spcAft>
                <a:spcPts val="0"/>
              </a:spcAft>
            </a:pPr>
            <a:r>
              <a:rPr sz="2450" dirty="0">
                <a:solidFill>
                  <a:srgbClr val="000000"/>
                </a:solidFill>
                <a:latin typeface="OMFSJR+CourierNewPSMT"/>
                <a:cs typeface="OMFSJR+CourierNewPSMT"/>
              </a:rPr>
              <a:t>o</a:t>
            </a:r>
            <a:r>
              <a:rPr sz="2450" spc="617" dirty="0">
                <a:solidFill>
                  <a:srgbClr val="000000"/>
                </a:solidFill>
                <a:latin typeface="Times New Roman"/>
                <a:cs typeface="Times New Roman"/>
              </a:rPr>
              <a:t> </a:t>
            </a:r>
            <a:r>
              <a:rPr sz="2400" dirty="0">
                <a:solidFill>
                  <a:srgbClr val="000000"/>
                </a:solidFill>
                <a:latin typeface="Calibri"/>
                <a:cs typeface="Calibri"/>
              </a:rPr>
              <a:t>Annuals</a:t>
            </a:r>
            <a:r>
              <a:rPr sz="2400" spc="-56"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live</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one</a:t>
            </a:r>
          </a:p>
          <a:p>
            <a:pPr marL="342900" marR="0">
              <a:lnSpc>
                <a:spcPts val="2400"/>
              </a:lnSpc>
              <a:spcBef>
                <a:spcPts val="344"/>
              </a:spcBef>
              <a:spcAft>
                <a:spcPts val="0"/>
              </a:spcAft>
            </a:pPr>
            <a:r>
              <a:rPr sz="2400" dirty="0">
                <a:solidFill>
                  <a:srgbClr val="000000"/>
                </a:solidFill>
                <a:latin typeface="Calibri"/>
                <a:cs typeface="Calibri"/>
              </a:rPr>
              <a:t>warm</a:t>
            </a:r>
            <a:r>
              <a:rPr sz="2400" spc="-57" dirty="0">
                <a:solidFill>
                  <a:srgbClr val="000000"/>
                </a:solidFill>
                <a:latin typeface="Times New Roman"/>
                <a:cs typeface="Times New Roman"/>
              </a:rPr>
              <a:t> </a:t>
            </a:r>
            <a:r>
              <a:rPr sz="2400" dirty="0">
                <a:solidFill>
                  <a:srgbClr val="000000"/>
                </a:solidFill>
                <a:latin typeface="Calibri"/>
                <a:cs typeface="Calibri"/>
              </a:rPr>
              <a:t>season</a:t>
            </a:r>
            <a:r>
              <a:rPr sz="2400" spc="-57" dirty="0">
                <a:solidFill>
                  <a:srgbClr val="000000"/>
                </a:solidFill>
                <a:latin typeface="Times New Roman"/>
                <a:cs typeface="Times New Roman"/>
              </a:rPr>
              <a:t> </a:t>
            </a:r>
            <a:r>
              <a:rPr sz="2400" dirty="0">
                <a:solidFill>
                  <a:srgbClr val="000000"/>
                </a:solidFill>
                <a:latin typeface="Calibri"/>
                <a:cs typeface="Calibri"/>
              </a:rPr>
              <a:t>but</a:t>
            </a:r>
            <a:r>
              <a:rPr sz="2400" spc="-58"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not</a:t>
            </a:r>
            <a:r>
              <a:rPr sz="2400" spc="-58" dirty="0">
                <a:solidFill>
                  <a:srgbClr val="000000"/>
                </a:solidFill>
                <a:latin typeface="Times New Roman"/>
                <a:cs typeface="Times New Roman"/>
              </a:rPr>
              <a:t> </a:t>
            </a:r>
            <a:r>
              <a:rPr sz="2400" dirty="0">
                <a:solidFill>
                  <a:srgbClr val="000000"/>
                </a:solidFill>
                <a:latin typeface="Calibri"/>
                <a:cs typeface="Calibri"/>
              </a:rPr>
              <a:t>survive</a:t>
            </a:r>
            <a:r>
              <a:rPr sz="2400" spc="-57"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harsh</a:t>
            </a:r>
            <a:r>
              <a:rPr sz="2400" spc="-57" dirty="0">
                <a:solidFill>
                  <a:srgbClr val="000000"/>
                </a:solidFill>
                <a:latin typeface="Times New Roman"/>
                <a:cs typeface="Times New Roman"/>
              </a:rPr>
              <a:t> </a:t>
            </a:r>
            <a:r>
              <a:rPr sz="2400" dirty="0">
                <a:solidFill>
                  <a:srgbClr val="000000"/>
                </a:solidFill>
                <a:latin typeface="Calibri"/>
                <a:cs typeface="Calibri"/>
              </a:rPr>
              <a:t>winter</a:t>
            </a:r>
          </a:p>
        </p:txBody>
      </p:sp>
      <p:sp>
        <p:nvSpPr>
          <p:cNvPr id="7" name="object 7"/>
          <p:cNvSpPr txBox="1"/>
          <p:nvPr/>
        </p:nvSpPr>
        <p:spPr>
          <a:xfrm>
            <a:off x="1072515" y="4213421"/>
            <a:ext cx="5458528" cy="1104858"/>
          </a:xfrm>
          <a:prstGeom prst="rect">
            <a:avLst/>
          </a:prstGeom>
        </p:spPr>
        <p:txBody>
          <a:bodyPr vert="horz" wrap="square" lIns="0" tIns="0" rIns="0" bIns="0" rtlCol="0">
            <a:spAutoFit/>
          </a:bodyPr>
          <a:lstStyle/>
          <a:p>
            <a:pPr marL="0" marR="0">
              <a:lnSpc>
                <a:spcPts val="2775"/>
              </a:lnSpc>
              <a:spcBef>
                <a:spcPts val="0"/>
              </a:spcBef>
              <a:spcAft>
                <a:spcPts val="0"/>
              </a:spcAft>
            </a:pPr>
            <a:r>
              <a:rPr sz="2450" dirty="0">
                <a:solidFill>
                  <a:srgbClr val="000000"/>
                </a:solidFill>
                <a:latin typeface="OMFSJR+CourierNewPSMT"/>
                <a:cs typeface="OMFSJR+CourierNewPSMT"/>
              </a:rPr>
              <a:t>o</a:t>
            </a:r>
            <a:r>
              <a:rPr sz="2450" spc="617" dirty="0">
                <a:solidFill>
                  <a:srgbClr val="000000"/>
                </a:solidFill>
                <a:latin typeface="Times New Roman"/>
                <a:cs typeface="Times New Roman"/>
              </a:rPr>
              <a:t> </a:t>
            </a:r>
            <a:r>
              <a:rPr sz="2400" dirty="0">
                <a:solidFill>
                  <a:srgbClr val="000000"/>
                </a:solidFill>
                <a:latin typeface="Calibri"/>
                <a:cs typeface="Calibri"/>
              </a:rPr>
              <a:t>Perennials,</a:t>
            </a:r>
            <a:r>
              <a:rPr sz="2400" spc="-57" dirty="0">
                <a:solidFill>
                  <a:srgbClr val="000000"/>
                </a:solidFill>
                <a:latin typeface="Times New Roman"/>
                <a:cs typeface="Times New Roman"/>
              </a:rPr>
              <a:t> </a:t>
            </a:r>
            <a:r>
              <a:rPr sz="2400" dirty="0">
                <a:solidFill>
                  <a:srgbClr val="000000"/>
                </a:solidFill>
                <a:latin typeface="Calibri"/>
                <a:cs typeface="Calibri"/>
              </a:rPr>
              <a:t>on</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other</a:t>
            </a:r>
            <a:r>
              <a:rPr sz="2400" spc="-57" dirty="0">
                <a:solidFill>
                  <a:srgbClr val="000000"/>
                </a:solidFill>
                <a:latin typeface="Times New Roman"/>
                <a:cs typeface="Times New Roman"/>
              </a:rPr>
              <a:t> </a:t>
            </a:r>
            <a:r>
              <a:rPr sz="2400" dirty="0">
                <a:solidFill>
                  <a:srgbClr val="000000"/>
                </a:solidFill>
                <a:latin typeface="Calibri"/>
                <a:cs typeface="Calibri"/>
              </a:rPr>
              <a:t>hand,</a:t>
            </a:r>
            <a:r>
              <a:rPr sz="2400" spc="-57" dirty="0">
                <a:solidFill>
                  <a:srgbClr val="000000"/>
                </a:solidFill>
                <a:latin typeface="Times New Roman"/>
                <a:cs typeface="Times New Roman"/>
              </a:rPr>
              <a:t> </a:t>
            </a:r>
            <a:r>
              <a:rPr sz="2400" dirty="0">
                <a:solidFill>
                  <a:srgbClr val="000000"/>
                </a:solidFill>
                <a:latin typeface="Calibri"/>
                <a:cs typeface="Calibri"/>
              </a:rPr>
              <a:t>persist</a:t>
            </a:r>
          </a:p>
          <a:p>
            <a:pPr marL="342900" marR="0">
              <a:lnSpc>
                <a:spcPts val="2400"/>
              </a:lnSpc>
              <a:spcBef>
                <a:spcPts val="344"/>
              </a:spcBef>
              <a:spcAft>
                <a:spcPts val="0"/>
              </a:spcAft>
            </a:pPr>
            <a:r>
              <a:rPr sz="2400" dirty="0">
                <a:solidFill>
                  <a:srgbClr val="000000"/>
                </a:solidFill>
                <a:latin typeface="Calibri"/>
                <a:cs typeface="Calibri"/>
              </a:rPr>
              <a:t>from</a:t>
            </a:r>
            <a:r>
              <a:rPr sz="2400" spc="-58" dirty="0">
                <a:solidFill>
                  <a:srgbClr val="000000"/>
                </a:solidFill>
                <a:latin typeface="Times New Roman"/>
                <a:cs typeface="Times New Roman"/>
              </a:rPr>
              <a:t> </a:t>
            </a:r>
            <a:r>
              <a:rPr sz="2400" dirty="0">
                <a:solidFill>
                  <a:srgbClr val="000000"/>
                </a:solidFill>
                <a:latin typeface="Calibri"/>
                <a:cs typeface="Calibri"/>
              </a:rPr>
              <a:t>season</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season</a:t>
            </a:r>
            <a:r>
              <a:rPr sz="2400" spc="-57"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with</a:t>
            </a:r>
            <a:r>
              <a:rPr sz="2400" spc="-56"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right</a:t>
            </a:r>
            <a:r>
              <a:rPr sz="2400" spc="-58" dirty="0">
                <a:solidFill>
                  <a:srgbClr val="000000"/>
                </a:solidFill>
                <a:latin typeface="Times New Roman"/>
                <a:cs typeface="Times New Roman"/>
              </a:rPr>
              <a:t> </a:t>
            </a:r>
            <a:r>
              <a:rPr sz="2400" dirty="0">
                <a:solidFill>
                  <a:srgbClr val="000000"/>
                </a:solidFill>
                <a:latin typeface="Calibri"/>
                <a:cs typeface="Calibri"/>
              </a:rPr>
              <a:t>care</a:t>
            </a:r>
            <a:r>
              <a:rPr sz="2400" spc="-57"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be</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joy</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years</a:t>
            </a:r>
            <a:r>
              <a:rPr sz="2400" spc="-56"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299544"/>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711483" y="-46789"/>
            <a:ext cx="8517960"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Care</a:t>
            </a:r>
            <a:r>
              <a:rPr sz="3600" b="1" spc="-86" dirty="0">
                <a:solidFill>
                  <a:srgbClr val="FFFFFF"/>
                </a:solidFill>
                <a:latin typeface="Times New Roman"/>
                <a:cs typeface="Times New Roman"/>
              </a:rPr>
              <a:t> </a:t>
            </a:r>
            <a:r>
              <a:rPr sz="3600" b="1" dirty="0">
                <a:solidFill>
                  <a:srgbClr val="FFFFFF"/>
                </a:solidFill>
                <a:latin typeface="Calibri"/>
                <a:cs typeface="Calibri"/>
              </a:rPr>
              <a:t>for</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During</a:t>
            </a:r>
            <a:r>
              <a:rPr sz="3600" b="1" spc="-85" dirty="0">
                <a:solidFill>
                  <a:srgbClr val="FFFFFF"/>
                </a:solidFill>
                <a:latin typeface="Times New Roman"/>
                <a:cs typeface="Times New Roman"/>
              </a:rPr>
              <a:t> </a:t>
            </a:r>
            <a:r>
              <a:rPr sz="3600" b="1" dirty="0">
                <a:solidFill>
                  <a:srgbClr val="FFFFFF"/>
                </a:solidFill>
                <a:latin typeface="Calibri"/>
                <a:cs typeface="Calibri"/>
              </a:rPr>
              <a:t>Fall?</a:t>
            </a:r>
          </a:p>
        </p:txBody>
      </p:sp>
      <p:sp>
        <p:nvSpPr>
          <p:cNvPr id="4" name="object 4"/>
          <p:cNvSpPr txBox="1"/>
          <p:nvPr/>
        </p:nvSpPr>
        <p:spPr>
          <a:xfrm>
            <a:off x="796611" y="1324530"/>
            <a:ext cx="5173852" cy="34290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Here</a:t>
            </a:r>
            <a:r>
              <a:rPr sz="2400" spc="-57"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few</a:t>
            </a:r>
            <a:r>
              <a:rPr sz="2400" spc="-58" dirty="0">
                <a:solidFill>
                  <a:srgbClr val="000000"/>
                </a:solidFill>
                <a:latin typeface="Times New Roman"/>
                <a:cs typeface="Times New Roman"/>
              </a:rPr>
              <a:t> </a:t>
            </a:r>
            <a:r>
              <a:rPr sz="2400" dirty="0">
                <a:solidFill>
                  <a:srgbClr val="000000"/>
                </a:solidFill>
                <a:latin typeface="Calibri"/>
                <a:cs typeface="Calibri"/>
              </a:rPr>
              <a:t>tasks</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early</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mid</a:t>
            </a:r>
            <a:r>
              <a:rPr sz="2400" spc="-56" dirty="0">
                <a:solidFill>
                  <a:srgbClr val="000000"/>
                </a:solidFill>
                <a:latin typeface="Times New Roman"/>
                <a:cs typeface="Times New Roman"/>
              </a:rPr>
              <a:t> </a:t>
            </a:r>
            <a:r>
              <a:rPr sz="2400" dirty="0">
                <a:solidFill>
                  <a:srgbClr val="000000"/>
                </a:solidFill>
                <a:latin typeface="Calibri"/>
                <a:cs typeface="Calibri"/>
              </a:rPr>
              <a:t>fall:</a:t>
            </a:r>
          </a:p>
        </p:txBody>
      </p:sp>
      <p:sp>
        <p:nvSpPr>
          <p:cNvPr id="5" name="object 5"/>
          <p:cNvSpPr txBox="1"/>
          <p:nvPr/>
        </p:nvSpPr>
        <p:spPr>
          <a:xfrm>
            <a:off x="796611" y="2002973"/>
            <a:ext cx="5939826" cy="76173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Prepare</a:t>
            </a:r>
            <a:r>
              <a:rPr sz="2400" spc="-73" dirty="0">
                <a:solidFill>
                  <a:srgbClr val="000000"/>
                </a:solidFill>
                <a:latin typeface="Times New Roman"/>
                <a:cs typeface="Times New Roman"/>
              </a:rPr>
              <a:t> </a:t>
            </a:r>
            <a:r>
              <a:rPr sz="2400" dirty="0">
                <a:solidFill>
                  <a:srgbClr val="000000"/>
                </a:solidFill>
                <a:latin typeface="Calibri"/>
                <a:cs typeface="Calibri"/>
              </a:rPr>
              <a:t>your</a:t>
            </a:r>
            <a:r>
              <a:rPr sz="2400" spc="-54" dirty="0">
                <a:solidFill>
                  <a:srgbClr val="000000"/>
                </a:solidFill>
                <a:latin typeface="Times New Roman"/>
                <a:cs typeface="Times New Roman"/>
              </a:rPr>
              <a:t> </a:t>
            </a:r>
            <a:r>
              <a:rPr sz="2400" dirty="0">
                <a:solidFill>
                  <a:srgbClr val="000000"/>
                </a:solidFill>
                <a:latin typeface="Calibri"/>
                <a:cs typeface="Calibri"/>
              </a:rPr>
              <a:t>garden</a:t>
            </a:r>
            <a:r>
              <a:rPr sz="2400" spc="-95" dirty="0">
                <a:solidFill>
                  <a:srgbClr val="000000"/>
                </a:solidFill>
                <a:latin typeface="Times New Roman"/>
                <a:cs typeface="Times New Roman"/>
              </a:rPr>
              <a:t> </a:t>
            </a:r>
            <a:r>
              <a:rPr sz="2400" dirty="0">
                <a:solidFill>
                  <a:srgbClr val="000000"/>
                </a:solidFill>
                <a:latin typeface="Calibri"/>
                <a:cs typeface="Calibri"/>
              </a:rPr>
              <a:t>beds</a:t>
            </a:r>
            <a:r>
              <a:rPr sz="2400" spc="-18" dirty="0">
                <a:solidFill>
                  <a:srgbClr val="000000"/>
                </a:solidFill>
                <a:latin typeface="Times New Roman"/>
                <a:cs typeface="Times New Roman"/>
              </a:rPr>
              <a:t> </a:t>
            </a:r>
            <a:r>
              <a:rPr sz="2400" dirty="0">
                <a:solidFill>
                  <a:srgbClr val="000000"/>
                </a:solidFill>
                <a:latin typeface="Calibri"/>
                <a:cs typeface="Calibri"/>
              </a:rPr>
              <a:t>for</a:t>
            </a:r>
            <a:r>
              <a:rPr sz="2400" spc="-76" dirty="0">
                <a:solidFill>
                  <a:srgbClr val="000000"/>
                </a:solidFill>
                <a:latin typeface="Times New Roman"/>
                <a:cs typeface="Times New Roman"/>
              </a:rPr>
              <a:t> </a:t>
            </a:r>
            <a:r>
              <a:rPr sz="2400" dirty="0">
                <a:solidFill>
                  <a:srgbClr val="000000"/>
                </a:solidFill>
                <a:latin typeface="Calibri"/>
                <a:cs typeface="Calibri"/>
              </a:rPr>
              <a:t>next</a:t>
            </a:r>
            <a:r>
              <a:rPr sz="2400" spc="-55" dirty="0">
                <a:solidFill>
                  <a:srgbClr val="000000"/>
                </a:solidFill>
                <a:latin typeface="Times New Roman"/>
                <a:cs typeface="Times New Roman"/>
              </a:rPr>
              <a:t> </a:t>
            </a:r>
            <a:r>
              <a:rPr sz="2400" dirty="0">
                <a:solidFill>
                  <a:srgbClr val="000000"/>
                </a:solidFill>
                <a:latin typeface="Calibri"/>
                <a:cs typeface="Calibri"/>
              </a:rPr>
              <a:t>spring</a:t>
            </a:r>
            <a:r>
              <a:rPr sz="2400" spc="-28" dirty="0">
                <a:solidFill>
                  <a:srgbClr val="000000"/>
                </a:solidFill>
                <a:latin typeface="Times New Roman"/>
                <a:cs typeface="Times New Roman"/>
              </a:rPr>
              <a:t> </a:t>
            </a:r>
            <a:r>
              <a:rPr sz="2400" dirty="0">
                <a:solidFill>
                  <a:srgbClr val="000000"/>
                </a:solidFill>
                <a:latin typeface="Calibri"/>
                <a:cs typeface="Calibri"/>
              </a:rPr>
              <a:t>by</a:t>
            </a:r>
          </a:p>
          <a:p>
            <a:pPr marL="342900" marR="0">
              <a:lnSpc>
                <a:spcPts val="2400"/>
              </a:lnSpc>
              <a:spcBef>
                <a:spcPts val="480"/>
              </a:spcBef>
              <a:spcAft>
                <a:spcPts val="0"/>
              </a:spcAft>
            </a:pPr>
            <a:r>
              <a:rPr sz="2400" dirty="0">
                <a:solidFill>
                  <a:srgbClr val="000000"/>
                </a:solidFill>
                <a:latin typeface="Calibri"/>
                <a:cs typeface="Calibri"/>
              </a:rPr>
              <a:t>adding</a:t>
            </a:r>
            <a:r>
              <a:rPr sz="2400" spc="-57" dirty="0">
                <a:solidFill>
                  <a:srgbClr val="000000"/>
                </a:solidFill>
                <a:latin typeface="Times New Roman"/>
                <a:cs typeface="Times New Roman"/>
              </a:rPr>
              <a:t> </a:t>
            </a:r>
            <a:r>
              <a:rPr sz="2400" dirty="0">
                <a:solidFill>
                  <a:srgbClr val="000000"/>
                </a:solidFill>
                <a:latin typeface="Calibri"/>
                <a:cs typeface="Calibri"/>
              </a:rPr>
              <a:t>on</a:t>
            </a:r>
            <a:r>
              <a:rPr sz="2400" spc="-57" dirty="0">
                <a:solidFill>
                  <a:srgbClr val="000000"/>
                </a:solidFill>
                <a:latin typeface="Times New Roman"/>
                <a:cs typeface="Times New Roman"/>
              </a:rPr>
              <a:t> </a:t>
            </a:r>
            <a:r>
              <a:rPr sz="2400" dirty="0">
                <a:solidFill>
                  <a:srgbClr val="000000"/>
                </a:solidFill>
                <a:latin typeface="Calibri"/>
                <a:cs typeface="Calibri"/>
              </a:rPr>
              <a:t>compost</a:t>
            </a:r>
            <a:r>
              <a:rPr sz="2400" spc="-58"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mulch</a:t>
            </a:r>
          </a:p>
        </p:txBody>
      </p:sp>
      <p:sp>
        <p:nvSpPr>
          <p:cNvPr id="6" name="object 6"/>
          <p:cNvSpPr txBox="1"/>
          <p:nvPr/>
        </p:nvSpPr>
        <p:spPr>
          <a:xfrm>
            <a:off x="796611" y="2734494"/>
            <a:ext cx="5949226" cy="222477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Empty</a:t>
            </a:r>
            <a:r>
              <a:rPr sz="2400" spc="444" dirty="0">
                <a:solidFill>
                  <a:srgbClr val="000000"/>
                </a:solidFill>
                <a:latin typeface="Times New Roman"/>
                <a:cs typeface="Times New Roman"/>
              </a:rPr>
              <a:t> </a:t>
            </a:r>
            <a:r>
              <a:rPr sz="2400" dirty="0">
                <a:solidFill>
                  <a:srgbClr val="000000"/>
                </a:solidFill>
                <a:latin typeface="Calibri"/>
                <a:cs typeface="Calibri"/>
              </a:rPr>
              <a:t>and</a:t>
            </a:r>
            <a:r>
              <a:rPr sz="2400" spc="455" dirty="0">
                <a:solidFill>
                  <a:srgbClr val="000000"/>
                </a:solidFill>
                <a:latin typeface="Times New Roman"/>
                <a:cs typeface="Times New Roman"/>
              </a:rPr>
              <a:t> </a:t>
            </a:r>
            <a:r>
              <a:rPr sz="2400" dirty="0">
                <a:solidFill>
                  <a:srgbClr val="000000"/>
                </a:solidFill>
                <a:latin typeface="Calibri"/>
                <a:cs typeface="Calibri"/>
              </a:rPr>
              <a:t>cover</a:t>
            </a:r>
            <a:r>
              <a:rPr sz="2400" spc="407" dirty="0">
                <a:solidFill>
                  <a:srgbClr val="000000"/>
                </a:solidFill>
                <a:latin typeface="Times New Roman"/>
                <a:cs typeface="Times New Roman"/>
              </a:rPr>
              <a:t> </a:t>
            </a:r>
            <a:r>
              <a:rPr sz="2400" dirty="0">
                <a:solidFill>
                  <a:srgbClr val="000000"/>
                </a:solidFill>
                <a:latin typeface="Calibri"/>
                <a:cs typeface="Calibri"/>
              </a:rPr>
              <a:t>your</a:t>
            </a:r>
            <a:r>
              <a:rPr sz="2400" spc="426" dirty="0">
                <a:solidFill>
                  <a:srgbClr val="000000"/>
                </a:solidFill>
                <a:latin typeface="Times New Roman"/>
                <a:cs typeface="Times New Roman"/>
              </a:rPr>
              <a:t> </a:t>
            </a:r>
            <a:r>
              <a:rPr sz="2400" dirty="0">
                <a:solidFill>
                  <a:srgbClr val="000000"/>
                </a:solidFill>
                <a:latin typeface="Calibri"/>
                <a:cs typeface="Calibri"/>
              </a:rPr>
              <a:t>rain</a:t>
            </a:r>
            <a:r>
              <a:rPr sz="2400" spc="407" dirty="0">
                <a:solidFill>
                  <a:srgbClr val="000000"/>
                </a:solidFill>
                <a:latin typeface="Times New Roman"/>
                <a:cs typeface="Times New Roman"/>
              </a:rPr>
              <a:t> </a:t>
            </a:r>
            <a:r>
              <a:rPr sz="2400" dirty="0">
                <a:solidFill>
                  <a:srgbClr val="000000"/>
                </a:solidFill>
                <a:latin typeface="Calibri"/>
                <a:cs typeface="Calibri"/>
              </a:rPr>
              <a:t>barrels</a:t>
            </a:r>
            <a:r>
              <a:rPr sz="2400" spc="434" dirty="0">
                <a:solidFill>
                  <a:srgbClr val="000000"/>
                </a:solidFill>
                <a:latin typeface="Times New Roman"/>
                <a:cs typeface="Times New Roman"/>
              </a:rPr>
              <a:t> </a:t>
            </a:r>
            <a:r>
              <a:rPr sz="2400" dirty="0">
                <a:solidFill>
                  <a:srgbClr val="000000"/>
                </a:solidFill>
                <a:latin typeface="Calibri"/>
                <a:cs typeface="Calibri"/>
              </a:rPr>
              <a:t>before</a:t>
            </a:r>
          </a:p>
          <a:p>
            <a:pPr marL="342900" marR="0">
              <a:lnSpc>
                <a:spcPts val="2400"/>
              </a:lnSpc>
              <a:spcBef>
                <a:spcPts val="479"/>
              </a:spcBef>
              <a:spcAft>
                <a:spcPts val="0"/>
              </a:spcAft>
            </a:pP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temperature</a:t>
            </a:r>
            <a:r>
              <a:rPr sz="2400" spc="-57" dirty="0">
                <a:solidFill>
                  <a:srgbClr val="000000"/>
                </a:solidFill>
                <a:latin typeface="Times New Roman"/>
                <a:cs typeface="Times New Roman"/>
              </a:rPr>
              <a:t> </a:t>
            </a:r>
            <a:r>
              <a:rPr sz="2400" dirty="0">
                <a:solidFill>
                  <a:srgbClr val="000000"/>
                </a:solidFill>
                <a:latin typeface="Calibri"/>
                <a:cs typeface="Calibri"/>
              </a:rPr>
              <a:t>drops</a:t>
            </a:r>
            <a:r>
              <a:rPr sz="2400" spc="-56" dirty="0">
                <a:solidFill>
                  <a:srgbClr val="000000"/>
                </a:solidFill>
                <a:latin typeface="Times New Roman"/>
                <a:cs typeface="Times New Roman"/>
              </a:rPr>
              <a:t> </a:t>
            </a:r>
            <a:r>
              <a:rPr sz="2400" dirty="0">
                <a:solidFill>
                  <a:srgbClr val="000000"/>
                </a:solidFill>
                <a:latin typeface="Calibri"/>
                <a:cs typeface="Calibri"/>
              </a:rPr>
              <a:t>below</a:t>
            </a:r>
            <a:r>
              <a:rPr sz="2400" spc="-58" dirty="0">
                <a:solidFill>
                  <a:srgbClr val="000000"/>
                </a:solidFill>
                <a:latin typeface="Times New Roman"/>
                <a:cs typeface="Times New Roman"/>
              </a:rPr>
              <a:t> </a:t>
            </a:r>
            <a:r>
              <a:rPr sz="2400" dirty="0">
                <a:solidFill>
                  <a:srgbClr val="000000"/>
                </a:solidFill>
                <a:latin typeface="Calibri"/>
                <a:cs typeface="Calibri"/>
              </a:rPr>
              <a:t>freezing</a:t>
            </a:r>
          </a:p>
          <a:p>
            <a:pPr marL="0" marR="0">
              <a:lnSpc>
                <a:spcPts val="2737"/>
              </a:lnSpc>
              <a:spcBef>
                <a:spcPts val="62"/>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If</a:t>
            </a:r>
            <a:r>
              <a:rPr sz="2400" spc="119" dirty="0">
                <a:solidFill>
                  <a:srgbClr val="000000"/>
                </a:solidFill>
                <a:latin typeface="Times New Roman"/>
                <a:cs typeface="Times New Roman"/>
              </a:rPr>
              <a:t> </a:t>
            </a:r>
            <a:r>
              <a:rPr sz="2400" dirty="0">
                <a:solidFill>
                  <a:srgbClr val="000000"/>
                </a:solidFill>
                <a:latin typeface="Calibri"/>
                <a:cs typeface="Calibri"/>
              </a:rPr>
              <a:t>your</a:t>
            </a:r>
            <a:r>
              <a:rPr sz="2400" spc="91" dirty="0">
                <a:solidFill>
                  <a:srgbClr val="000000"/>
                </a:solidFill>
                <a:latin typeface="Times New Roman"/>
                <a:cs typeface="Times New Roman"/>
              </a:rPr>
              <a:t> </a:t>
            </a:r>
            <a:r>
              <a:rPr sz="2400" dirty="0">
                <a:solidFill>
                  <a:srgbClr val="000000"/>
                </a:solidFill>
                <a:latin typeface="Calibri"/>
                <a:cs typeface="Calibri"/>
              </a:rPr>
              <a:t>school</a:t>
            </a:r>
            <a:r>
              <a:rPr sz="2400" spc="111" dirty="0">
                <a:solidFill>
                  <a:srgbClr val="000000"/>
                </a:solidFill>
                <a:latin typeface="Times New Roman"/>
                <a:cs typeface="Times New Roman"/>
              </a:rPr>
              <a:t> </a:t>
            </a:r>
            <a:r>
              <a:rPr sz="2400" dirty="0">
                <a:solidFill>
                  <a:srgbClr val="000000"/>
                </a:solidFill>
                <a:latin typeface="Calibri"/>
                <a:cs typeface="Calibri"/>
              </a:rPr>
              <a:t>garden</a:t>
            </a:r>
            <a:r>
              <a:rPr sz="2400" spc="49" dirty="0">
                <a:solidFill>
                  <a:srgbClr val="000000"/>
                </a:solidFill>
                <a:latin typeface="Times New Roman"/>
                <a:cs typeface="Times New Roman"/>
              </a:rPr>
              <a:t> </a:t>
            </a:r>
            <a:r>
              <a:rPr sz="2400" dirty="0">
                <a:solidFill>
                  <a:srgbClr val="000000"/>
                </a:solidFill>
                <a:latin typeface="Calibri"/>
                <a:cs typeface="Calibri"/>
              </a:rPr>
              <a:t>has</a:t>
            </a:r>
            <a:r>
              <a:rPr sz="2400" spc="115" dirty="0">
                <a:solidFill>
                  <a:srgbClr val="000000"/>
                </a:solidFill>
                <a:latin typeface="Times New Roman"/>
                <a:cs typeface="Times New Roman"/>
              </a:rPr>
              <a:t> </a:t>
            </a:r>
            <a:r>
              <a:rPr sz="2400" dirty="0">
                <a:solidFill>
                  <a:srgbClr val="000000"/>
                </a:solidFill>
                <a:latin typeface="Calibri"/>
                <a:cs typeface="Calibri"/>
              </a:rPr>
              <a:t>trees</a:t>
            </a:r>
            <a:r>
              <a:rPr sz="2400" spc="98" dirty="0">
                <a:solidFill>
                  <a:srgbClr val="000000"/>
                </a:solidFill>
                <a:latin typeface="Times New Roman"/>
                <a:cs typeface="Times New Roman"/>
              </a:rPr>
              <a:t> </a:t>
            </a:r>
            <a:r>
              <a:rPr sz="2400" dirty="0">
                <a:solidFill>
                  <a:srgbClr val="000000"/>
                </a:solidFill>
                <a:latin typeface="Calibri"/>
                <a:cs typeface="Calibri"/>
              </a:rPr>
              <a:t>and</a:t>
            </a:r>
            <a:r>
              <a:rPr sz="2400" spc="119" dirty="0">
                <a:solidFill>
                  <a:srgbClr val="000000"/>
                </a:solidFill>
                <a:latin typeface="Times New Roman"/>
                <a:cs typeface="Times New Roman"/>
              </a:rPr>
              <a:t> </a:t>
            </a:r>
            <a:r>
              <a:rPr sz="2400" dirty="0">
                <a:solidFill>
                  <a:srgbClr val="000000"/>
                </a:solidFill>
                <a:latin typeface="Calibri"/>
                <a:cs typeface="Calibri"/>
              </a:rPr>
              <a:t>shrubs,</a:t>
            </a:r>
          </a:p>
          <a:p>
            <a:pPr marL="342900" marR="0">
              <a:lnSpc>
                <a:spcPts val="2400"/>
              </a:lnSpc>
              <a:spcBef>
                <a:spcPts val="480"/>
              </a:spcBef>
              <a:spcAft>
                <a:spcPts val="0"/>
              </a:spcAft>
            </a:pPr>
            <a:r>
              <a:rPr sz="2400" dirty="0">
                <a:solidFill>
                  <a:srgbClr val="000000"/>
                </a:solidFill>
                <a:latin typeface="Calibri"/>
                <a:cs typeface="Calibri"/>
              </a:rPr>
              <a:t>let</a:t>
            </a:r>
            <a:r>
              <a:rPr sz="2400" spc="161" dirty="0">
                <a:solidFill>
                  <a:srgbClr val="000000"/>
                </a:solidFill>
                <a:latin typeface="Times New Roman"/>
                <a:cs typeface="Times New Roman"/>
              </a:rPr>
              <a:t> </a:t>
            </a:r>
            <a:r>
              <a:rPr sz="2400" dirty="0">
                <a:solidFill>
                  <a:srgbClr val="000000"/>
                </a:solidFill>
                <a:latin typeface="Calibri"/>
                <a:cs typeface="Calibri"/>
              </a:rPr>
              <a:t>the</a:t>
            </a:r>
            <a:r>
              <a:rPr sz="2400" spc="176" dirty="0">
                <a:solidFill>
                  <a:srgbClr val="000000"/>
                </a:solidFill>
                <a:latin typeface="Times New Roman"/>
                <a:cs typeface="Times New Roman"/>
              </a:rPr>
              <a:t> </a:t>
            </a:r>
            <a:r>
              <a:rPr sz="2400" dirty="0">
                <a:solidFill>
                  <a:srgbClr val="000000"/>
                </a:solidFill>
                <a:latin typeface="Calibri"/>
                <a:cs typeface="Calibri"/>
              </a:rPr>
              <a:t>leaves</a:t>
            </a:r>
            <a:r>
              <a:rPr sz="2400" spc="125" dirty="0">
                <a:solidFill>
                  <a:srgbClr val="000000"/>
                </a:solidFill>
                <a:latin typeface="Times New Roman"/>
                <a:cs typeface="Times New Roman"/>
              </a:rPr>
              <a:t> </a:t>
            </a:r>
            <a:r>
              <a:rPr sz="2400" dirty="0">
                <a:solidFill>
                  <a:srgbClr val="000000"/>
                </a:solidFill>
                <a:latin typeface="Calibri"/>
                <a:cs typeface="Calibri"/>
              </a:rPr>
              <a:t>remain</a:t>
            </a:r>
            <a:r>
              <a:rPr sz="2400" spc="147" dirty="0">
                <a:solidFill>
                  <a:srgbClr val="000000"/>
                </a:solidFill>
                <a:latin typeface="Times New Roman"/>
                <a:cs typeface="Times New Roman"/>
              </a:rPr>
              <a:t> </a:t>
            </a:r>
            <a:r>
              <a:rPr sz="2400" dirty="0">
                <a:solidFill>
                  <a:srgbClr val="000000"/>
                </a:solidFill>
                <a:latin typeface="Calibri"/>
                <a:cs typeface="Calibri"/>
              </a:rPr>
              <a:t>on</a:t>
            </a:r>
            <a:r>
              <a:rPr sz="2400" spc="169" dirty="0">
                <a:solidFill>
                  <a:srgbClr val="000000"/>
                </a:solidFill>
                <a:latin typeface="Times New Roman"/>
                <a:cs typeface="Times New Roman"/>
              </a:rPr>
              <a:t> </a:t>
            </a:r>
            <a:r>
              <a:rPr sz="2400" dirty="0">
                <a:solidFill>
                  <a:srgbClr val="000000"/>
                </a:solidFill>
                <a:latin typeface="Calibri"/>
                <a:cs typeface="Calibri"/>
              </a:rPr>
              <a:t>the</a:t>
            </a:r>
            <a:r>
              <a:rPr sz="2400" spc="176" dirty="0">
                <a:solidFill>
                  <a:srgbClr val="000000"/>
                </a:solidFill>
                <a:latin typeface="Times New Roman"/>
                <a:cs typeface="Times New Roman"/>
              </a:rPr>
              <a:t> </a:t>
            </a:r>
            <a:r>
              <a:rPr sz="2400" dirty="0">
                <a:solidFill>
                  <a:srgbClr val="000000"/>
                </a:solidFill>
                <a:latin typeface="Calibri"/>
                <a:cs typeface="Calibri"/>
              </a:rPr>
              <a:t>ground</a:t>
            </a:r>
            <a:r>
              <a:rPr sz="2400" spc="135" dirty="0">
                <a:solidFill>
                  <a:srgbClr val="000000"/>
                </a:solidFill>
                <a:latin typeface="Times New Roman"/>
                <a:cs typeface="Times New Roman"/>
              </a:rPr>
              <a:t> </a:t>
            </a:r>
            <a:r>
              <a:rPr sz="2400" dirty="0">
                <a:solidFill>
                  <a:srgbClr val="000000"/>
                </a:solidFill>
                <a:latin typeface="Calibri"/>
                <a:cs typeface="Calibri"/>
              </a:rPr>
              <a:t>below</a:t>
            </a:r>
          </a:p>
          <a:p>
            <a:pPr marL="342900" marR="0">
              <a:lnSpc>
                <a:spcPts val="2400"/>
              </a:lnSpc>
              <a:spcBef>
                <a:spcPts val="479"/>
              </a:spcBef>
              <a:spcAft>
                <a:spcPts val="0"/>
              </a:spcAft>
            </a:pPr>
            <a:r>
              <a:rPr sz="2400" dirty="0">
                <a:solidFill>
                  <a:srgbClr val="000000"/>
                </a:solidFill>
                <a:latin typeface="Calibri"/>
                <a:cs typeface="Calibri"/>
              </a:rPr>
              <a:t>the</a:t>
            </a:r>
            <a:r>
              <a:rPr sz="2400" spc="222" dirty="0">
                <a:solidFill>
                  <a:srgbClr val="000000"/>
                </a:solidFill>
                <a:latin typeface="Times New Roman"/>
                <a:cs typeface="Times New Roman"/>
              </a:rPr>
              <a:t> </a:t>
            </a:r>
            <a:r>
              <a:rPr sz="2400" dirty="0">
                <a:solidFill>
                  <a:srgbClr val="000000"/>
                </a:solidFill>
                <a:latin typeface="Calibri"/>
                <a:cs typeface="Calibri"/>
              </a:rPr>
              <a:t>tree.</a:t>
            </a:r>
            <a:r>
              <a:rPr sz="2400" spc="192" dirty="0">
                <a:solidFill>
                  <a:srgbClr val="000000"/>
                </a:solidFill>
                <a:latin typeface="Times New Roman"/>
                <a:cs typeface="Times New Roman"/>
              </a:rPr>
              <a:t> </a:t>
            </a:r>
            <a:r>
              <a:rPr sz="2400" dirty="0">
                <a:solidFill>
                  <a:srgbClr val="000000"/>
                </a:solidFill>
                <a:latin typeface="Calibri"/>
                <a:cs typeface="Calibri"/>
              </a:rPr>
              <a:t>Rake</a:t>
            </a:r>
            <a:r>
              <a:rPr sz="2400" spc="140" dirty="0">
                <a:solidFill>
                  <a:srgbClr val="000000"/>
                </a:solidFill>
                <a:latin typeface="Times New Roman"/>
                <a:cs typeface="Times New Roman"/>
              </a:rPr>
              <a:t> </a:t>
            </a:r>
            <a:r>
              <a:rPr sz="2400" dirty="0">
                <a:solidFill>
                  <a:srgbClr val="000000"/>
                </a:solidFill>
                <a:latin typeface="Calibri"/>
                <a:cs typeface="Calibri"/>
              </a:rPr>
              <a:t>back</a:t>
            </a:r>
            <a:r>
              <a:rPr sz="2400" spc="214" dirty="0">
                <a:solidFill>
                  <a:srgbClr val="000000"/>
                </a:solidFill>
                <a:latin typeface="Times New Roman"/>
                <a:cs typeface="Times New Roman"/>
              </a:rPr>
              <a:t> </a:t>
            </a:r>
            <a:r>
              <a:rPr sz="2400" dirty="0">
                <a:solidFill>
                  <a:srgbClr val="000000"/>
                </a:solidFill>
                <a:latin typeface="Calibri"/>
                <a:cs typeface="Calibri"/>
              </a:rPr>
              <a:t>any</a:t>
            </a:r>
            <a:r>
              <a:rPr sz="2400" spc="174" dirty="0">
                <a:solidFill>
                  <a:srgbClr val="000000"/>
                </a:solidFill>
                <a:latin typeface="Times New Roman"/>
                <a:cs typeface="Times New Roman"/>
              </a:rPr>
              <a:t> </a:t>
            </a:r>
            <a:r>
              <a:rPr sz="2400" dirty="0">
                <a:solidFill>
                  <a:srgbClr val="000000"/>
                </a:solidFill>
                <a:latin typeface="Calibri"/>
                <a:cs typeface="Calibri"/>
              </a:rPr>
              <a:t>leaves</a:t>
            </a:r>
            <a:r>
              <a:rPr sz="2400" spc="171" dirty="0">
                <a:solidFill>
                  <a:srgbClr val="000000"/>
                </a:solidFill>
                <a:latin typeface="Times New Roman"/>
                <a:cs typeface="Times New Roman"/>
              </a:rPr>
              <a:t> </a:t>
            </a:r>
            <a:r>
              <a:rPr sz="2400" dirty="0">
                <a:solidFill>
                  <a:srgbClr val="000000"/>
                </a:solidFill>
                <a:latin typeface="Calibri"/>
                <a:cs typeface="Calibri"/>
              </a:rPr>
              <a:t>that</a:t>
            </a:r>
            <a:r>
              <a:rPr sz="2400" spc="189" dirty="0">
                <a:solidFill>
                  <a:srgbClr val="000000"/>
                </a:solidFill>
                <a:latin typeface="Times New Roman"/>
                <a:cs typeface="Times New Roman"/>
              </a:rPr>
              <a:t> </a:t>
            </a:r>
            <a:r>
              <a:rPr sz="2400" dirty="0">
                <a:solidFill>
                  <a:srgbClr val="000000"/>
                </a:solidFill>
                <a:latin typeface="Calibri"/>
                <a:cs typeface="Calibri"/>
              </a:rPr>
              <a:t>spread</a:t>
            </a:r>
          </a:p>
          <a:p>
            <a:pPr marL="342900" marR="0">
              <a:lnSpc>
                <a:spcPts val="2400"/>
              </a:lnSpc>
              <a:spcBef>
                <a:spcPts val="479"/>
              </a:spcBef>
              <a:spcAft>
                <a:spcPts val="0"/>
              </a:spcAft>
            </a:pPr>
            <a:r>
              <a:rPr sz="2400" dirty="0">
                <a:solidFill>
                  <a:srgbClr val="000000"/>
                </a:solidFill>
                <a:latin typeface="Calibri"/>
                <a:cs typeface="Calibri"/>
              </a:rPr>
              <a:t>too</a:t>
            </a:r>
            <a:r>
              <a:rPr sz="2400" spc="-56" dirty="0">
                <a:solidFill>
                  <a:srgbClr val="000000"/>
                </a:solidFill>
                <a:latin typeface="Times New Roman"/>
                <a:cs typeface="Times New Roman"/>
              </a:rPr>
              <a:t> </a:t>
            </a:r>
            <a:r>
              <a:rPr sz="2400" dirty="0">
                <a:solidFill>
                  <a:srgbClr val="000000"/>
                </a:solidFill>
                <a:latin typeface="Calibri"/>
                <a:cs typeface="Calibri"/>
              </a:rPr>
              <a:t>far</a:t>
            </a:r>
          </a:p>
        </p:txBody>
      </p:sp>
      <p:sp>
        <p:nvSpPr>
          <p:cNvPr id="7" name="object 7"/>
          <p:cNvSpPr txBox="1"/>
          <p:nvPr/>
        </p:nvSpPr>
        <p:spPr>
          <a:xfrm>
            <a:off x="796611" y="4929053"/>
            <a:ext cx="5951721"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Water</a:t>
            </a:r>
            <a:r>
              <a:rPr sz="2400" spc="31" dirty="0">
                <a:solidFill>
                  <a:srgbClr val="000000"/>
                </a:solidFill>
                <a:latin typeface="Times New Roman"/>
                <a:cs typeface="Times New Roman"/>
              </a:rPr>
              <a:t> </a:t>
            </a:r>
            <a:r>
              <a:rPr sz="2400" dirty="0">
                <a:solidFill>
                  <a:srgbClr val="000000"/>
                </a:solidFill>
                <a:latin typeface="Calibri"/>
                <a:cs typeface="Calibri"/>
              </a:rPr>
              <a:t>the</a:t>
            </a:r>
            <a:r>
              <a:rPr sz="2400" spc="159" dirty="0">
                <a:solidFill>
                  <a:srgbClr val="000000"/>
                </a:solidFill>
                <a:latin typeface="Times New Roman"/>
                <a:cs typeface="Times New Roman"/>
              </a:rPr>
              <a:t> </a:t>
            </a:r>
            <a:r>
              <a:rPr sz="2400" dirty="0">
                <a:solidFill>
                  <a:srgbClr val="000000"/>
                </a:solidFill>
                <a:latin typeface="Calibri"/>
                <a:cs typeface="Calibri"/>
              </a:rPr>
              <a:t>leaves</a:t>
            </a:r>
            <a:r>
              <a:rPr sz="2400" spc="107" dirty="0">
                <a:solidFill>
                  <a:srgbClr val="000000"/>
                </a:solidFill>
                <a:latin typeface="Times New Roman"/>
                <a:cs typeface="Times New Roman"/>
              </a:rPr>
              <a:t> </a:t>
            </a:r>
            <a:r>
              <a:rPr sz="2400" dirty="0">
                <a:solidFill>
                  <a:srgbClr val="000000"/>
                </a:solidFill>
                <a:latin typeface="Calibri"/>
                <a:cs typeface="Calibri"/>
              </a:rPr>
              <a:t>down</a:t>
            </a:r>
            <a:r>
              <a:rPr sz="2400" spc="142" dirty="0">
                <a:solidFill>
                  <a:srgbClr val="000000"/>
                </a:solidFill>
                <a:latin typeface="Times New Roman"/>
                <a:cs typeface="Times New Roman"/>
              </a:rPr>
              <a:t> </a:t>
            </a:r>
            <a:r>
              <a:rPr sz="2400" dirty="0">
                <a:solidFill>
                  <a:srgbClr val="000000"/>
                </a:solidFill>
                <a:latin typeface="Calibri"/>
                <a:cs typeface="Calibri"/>
              </a:rPr>
              <a:t>a</a:t>
            </a:r>
            <a:r>
              <a:rPr sz="2400" spc="150" dirty="0">
                <a:solidFill>
                  <a:srgbClr val="000000"/>
                </a:solidFill>
                <a:latin typeface="Times New Roman"/>
                <a:cs typeface="Times New Roman"/>
              </a:rPr>
              <a:t> </a:t>
            </a:r>
            <a:r>
              <a:rPr sz="2400" dirty="0">
                <a:solidFill>
                  <a:srgbClr val="000000"/>
                </a:solidFill>
                <a:latin typeface="Calibri"/>
                <a:cs typeface="Calibri"/>
              </a:rPr>
              <a:t>bit</a:t>
            </a:r>
            <a:r>
              <a:rPr sz="2400" spc="150" dirty="0">
                <a:solidFill>
                  <a:srgbClr val="000000"/>
                </a:solidFill>
                <a:latin typeface="Times New Roman"/>
                <a:cs typeface="Times New Roman"/>
              </a:rPr>
              <a:t> </a:t>
            </a:r>
            <a:r>
              <a:rPr sz="2400" dirty="0">
                <a:solidFill>
                  <a:srgbClr val="000000"/>
                </a:solidFill>
                <a:latin typeface="Calibri"/>
                <a:cs typeface="Calibri"/>
              </a:rPr>
              <a:t>to</a:t>
            </a:r>
            <a:r>
              <a:rPr sz="2400" spc="124" dirty="0">
                <a:solidFill>
                  <a:srgbClr val="000000"/>
                </a:solidFill>
                <a:latin typeface="Times New Roman"/>
                <a:cs typeface="Times New Roman"/>
              </a:rPr>
              <a:t> </a:t>
            </a:r>
            <a:r>
              <a:rPr sz="2400" dirty="0">
                <a:solidFill>
                  <a:srgbClr val="000000"/>
                </a:solidFill>
                <a:latin typeface="Calibri"/>
                <a:cs typeface="Calibri"/>
              </a:rPr>
              <a:t>help</a:t>
            </a:r>
            <a:r>
              <a:rPr sz="2400" spc="162" dirty="0">
                <a:solidFill>
                  <a:srgbClr val="000000"/>
                </a:solidFill>
                <a:latin typeface="Times New Roman"/>
                <a:cs typeface="Times New Roman"/>
              </a:rPr>
              <a:t> </a:t>
            </a:r>
            <a:r>
              <a:rPr sz="2400" dirty="0">
                <a:solidFill>
                  <a:srgbClr val="000000"/>
                </a:solidFill>
                <a:latin typeface="Calibri"/>
                <a:cs typeface="Calibri"/>
              </a:rPr>
              <a:t>it</a:t>
            </a:r>
            <a:r>
              <a:rPr sz="2400" spc="148" dirty="0">
                <a:solidFill>
                  <a:srgbClr val="000000"/>
                </a:solidFill>
                <a:latin typeface="Times New Roman"/>
                <a:cs typeface="Times New Roman"/>
              </a:rPr>
              <a:t> </a:t>
            </a:r>
            <a:r>
              <a:rPr sz="2400" dirty="0">
                <a:solidFill>
                  <a:srgbClr val="000000"/>
                </a:solidFill>
                <a:latin typeface="Calibri"/>
                <a:cs typeface="Calibri"/>
              </a:rPr>
              <a:t>stay</a:t>
            </a:r>
          </a:p>
          <a:p>
            <a:pPr marL="342900" marR="0">
              <a:lnSpc>
                <a:spcPts val="2400"/>
              </a:lnSpc>
              <a:spcBef>
                <a:spcPts val="479"/>
              </a:spcBef>
              <a:spcAft>
                <a:spcPts val="0"/>
              </a:spcAft>
            </a:pP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a:hlinkClick r:id="rId2"/>
          </p:cNvPr>
          <p:cNvSpPr/>
          <p:nvPr/>
        </p:nvSpPr>
        <p:spPr>
          <a:xfrm>
            <a:off x="0" y="0"/>
            <a:ext cx="12192000" cy="685799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1934207" y="209466"/>
            <a:ext cx="8517960"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Care</a:t>
            </a:r>
            <a:r>
              <a:rPr sz="3600" b="1" spc="-86" dirty="0">
                <a:solidFill>
                  <a:srgbClr val="FFFFFF"/>
                </a:solidFill>
                <a:latin typeface="Times New Roman"/>
                <a:cs typeface="Times New Roman"/>
              </a:rPr>
              <a:t> </a:t>
            </a:r>
            <a:r>
              <a:rPr sz="3600" b="1" dirty="0">
                <a:solidFill>
                  <a:srgbClr val="FFFFFF"/>
                </a:solidFill>
                <a:latin typeface="Calibri"/>
                <a:cs typeface="Calibri"/>
              </a:rPr>
              <a:t>for</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During</a:t>
            </a:r>
            <a:r>
              <a:rPr sz="3600" b="1" spc="-85" dirty="0">
                <a:solidFill>
                  <a:srgbClr val="FFFFFF"/>
                </a:solidFill>
                <a:latin typeface="Times New Roman"/>
                <a:cs typeface="Times New Roman"/>
              </a:rPr>
              <a:t> </a:t>
            </a:r>
            <a:r>
              <a:rPr sz="3600" b="1" dirty="0">
                <a:solidFill>
                  <a:srgbClr val="FFFFFF"/>
                </a:solidFill>
                <a:latin typeface="Calibri"/>
                <a:cs typeface="Calibri"/>
              </a:rPr>
              <a:t>Fall?</a:t>
            </a:r>
          </a:p>
        </p:txBody>
      </p:sp>
      <p:sp>
        <p:nvSpPr>
          <p:cNvPr id="4" name="object 4"/>
          <p:cNvSpPr txBox="1"/>
          <p:nvPr/>
        </p:nvSpPr>
        <p:spPr>
          <a:xfrm>
            <a:off x="806937" y="982945"/>
            <a:ext cx="7905005" cy="112749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333333"/>
                </a:solidFill>
                <a:latin typeface="BKUSQV+ArialMT"/>
                <a:cs typeface="BKUSQV+ArialMT"/>
              </a:rPr>
              <a:t>•</a:t>
            </a:r>
            <a:r>
              <a:rPr sz="2450" spc="780" dirty="0">
                <a:solidFill>
                  <a:srgbClr val="333333"/>
                </a:solidFill>
                <a:latin typeface="Times New Roman"/>
                <a:cs typeface="Times New Roman"/>
              </a:rPr>
              <a:t> </a:t>
            </a:r>
            <a:r>
              <a:rPr sz="2400" dirty="0">
                <a:solidFill>
                  <a:srgbClr val="333333"/>
                </a:solidFill>
                <a:latin typeface="Calibri"/>
                <a:cs typeface="Calibri"/>
              </a:rPr>
              <a:t>If</a:t>
            </a:r>
            <a:r>
              <a:rPr sz="2400" spc="-56" dirty="0">
                <a:solidFill>
                  <a:srgbClr val="333333"/>
                </a:solidFill>
                <a:latin typeface="Times New Roman"/>
                <a:cs typeface="Times New Roman"/>
              </a:rPr>
              <a:t> </a:t>
            </a:r>
            <a:r>
              <a:rPr sz="2400" dirty="0">
                <a:solidFill>
                  <a:srgbClr val="333333"/>
                </a:solidFill>
                <a:latin typeface="Calibri"/>
                <a:cs typeface="Calibri"/>
              </a:rPr>
              <a:t>you’re</a:t>
            </a:r>
            <a:r>
              <a:rPr sz="2400" spc="-57" dirty="0">
                <a:solidFill>
                  <a:srgbClr val="333333"/>
                </a:solidFill>
                <a:latin typeface="Times New Roman"/>
                <a:cs typeface="Times New Roman"/>
              </a:rPr>
              <a:t> </a:t>
            </a:r>
            <a:r>
              <a:rPr sz="2400" dirty="0">
                <a:solidFill>
                  <a:srgbClr val="333333"/>
                </a:solidFill>
                <a:latin typeface="Calibri"/>
                <a:cs typeface="Calibri"/>
              </a:rPr>
              <a:t>experiencing</a:t>
            </a:r>
            <a:r>
              <a:rPr sz="2400" spc="-57" dirty="0">
                <a:solidFill>
                  <a:srgbClr val="333333"/>
                </a:solidFill>
                <a:latin typeface="Times New Roman"/>
                <a:cs typeface="Times New Roman"/>
              </a:rPr>
              <a:t> </a:t>
            </a:r>
            <a:r>
              <a:rPr sz="2400" dirty="0">
                <a:solidFill>
                  <a:srgbClr val="333333"/>
                </a:solidFill>
                <a:latin typeface="Calibri"/>
                <a:cs typeface="Calibri"/>
              </a:rPr>
              <a:t>a</a:t>
            </a:r>
            <a:r>
              <a:rPr sz="2400" spc="-57" dirty="0">
                <a:solidFill>
                  <a:srgbClr val="333333"/>
                </a:solidFill>
                <a:latin typeface="Times New Roman"/>
                <a:cs typeface="Times New Roman"/>
              </a:rPr>
              <a:t> </a:t>
            </a:r>
            <a:r>
              <a:rPr sz="2400" dirty="0">
                <a:solidFill>
                  <a:srgbClr val="333333"/>
                </a:solidFill>
                <a:latin typeface="Calibri"/>
                <a:cs typeface="Calibri"/>
              </a:rPr>
              <a:t>dry</a:t>
            </a:r>
            <a:r>
              <a:rPr sz="2400" spc="-57" dirty="0">
                <a:solidFill>
                  <a:srgbClr val="333333"/>
                </a:solidFill>
                <a:latin typeface="Times New Roman"/>
                <a:cs typeface="Times New Roman"/>
              </a:rPr>
              <a:t> </a:t>
            </a:r>
            <a:r>
              <a:rPr sz="2400" dirty="0">
                <a:solidFill>
                  <a:srgbClr val="333333"/>
                </a:solidFill>
                <a:latin typeface="Calibri"/>
                <a:cs typeface="Calibri"/>
              </a:rPr>
              <a:t>autumn,</a:t>
            </a:r>
            <a:r>
              <a:rPr sz="2400" spc="-57" dirty="0">
                <a:solidFill>
                  <a:srgbClr val="333333"/>
                </a:solidFill>
                <a:latin typeface="Times New Roman"/>
                <a:cs typeface="Times New Roman"/>
              </a:rPr>
              <a:t> </a:t>
            </a:r>
            <a:r>
              <a:rPr sz="2400" dirty="0">
                <a:solidFill>
                  <a:srgbClr val="333333"/>
                </a:solidFill>
                <a:latin typeface="Calibri"/>
                <a:cs typeface="Calibri"/>
              </a:rPr>
              <a:t>water</a:t>
            </a:r>
            <a:r>
              <a:rPr sz="2400" spc="-57" dirty="0">
                <a:solidFill>
                  <a:srgbClr val="333333"/>
                </a:solidFill>
                <a:latin typeface="Times New Roman"/>
                <a:cs typeface="Times New Roman"/>
              </a:rPr>
              <a:t> </a:t>
            </a:r>
            <a:r>
              <a:rPr sz="2400" dirty="0">
                <a:solidFill>
                  <a:srgbClr val="333333"/>
                </a:solidFill>
                <a:latin typeface="Calibri"/>
                <a:cs typeface="Calibri"/>
              </a:rPr>
              <a:t>any</a:t>
            </a:r>
            <a:r>
              <a:rPr sz="2400" spc="-58" dirty="0">
                <a:solidFill>
                  <a:srgbClr val="333333"/>
                </a:solidFill>
                <a:latin typeface="Times New Roman"/>
                <a:cs typeface="Times New Roman"/>
              </a:rPr>
              <a:t> </a:t>
            </a:r>
            <a:r>
              <a:rPr sz="2400" dirty="0">
                <a:solidFill>
                  <a:srgbClr val="333333"/>
                </a:solidFill>
                <a:latin typeface="Calibri"/>
                <a:cs typeface="Calibri"/>
              </a:rPr>
              <a:t>young</a:t>
            </a:r>
            <a:r>
              <a:rPr sz="2400" spc="-57" dirty="0">
                <a:solidFill>
                  <a:srgbClr val="333333"/>
                </a:solidFill>
                <a:latin typeface="Times New Roman"/>
                <a:cs typeface="Times New Roman"/>
              </a:rPr>
              <a:t> </a:t>
            </a:r>
            <a:r>
              <a:rPr sz="2400" dirty="0">
                <a:solidFill>
                  <a:srgbClr val="333333"/>
                </a:solidFill>
                <a:latin typeface="Calibri"/>
                <a:cs typeface="Calibri"/>
              </a:rPr>
              <a:t>trees.</a:t>
            </a:r>
          </a:p>
          <a:p>
            <a:pPr marL="285750" marR="0">
              <a:lnSpc>
                <a:spcPts val="2400"/>
              </a:lnSpc>
              <a:spcBef>
                <a:spcPts val="480"/>
              </a:spcBef>
              <a:spcAft>
                <a:spcPts val="0"/>
              </a:spcAft>
            </a:pPr>
            <a:r>
              <a:rPr sz="2400" dirty="0">
                <a:solidFill>
                  <a:srgbClr val="333333"/>
                </a:solidFill>
                <a:latin typeface="Calibri"/>
                <a:cs typeface="Calibri"/>
              </a:rPr>
              <a:t>On</a:t>
            </a:r>
            <a:r>
              <a:rPr sz="2400" spc="-57" dirty="0">
                <a:solidFill>
                  <a:srgbClr val="333333"/>
                </a:solidFill>
                <a:latin typeface="Times New Roman"/>
                <a:cs typeface="Times New Roman"/>
              </a:rPr>
              <a:t> </a:t>
            </a:r>
            <a:r>
              <a:rPr sz="2400" dirty="0">
                <a:solidFill>
                  <a:srgbClr val="333333"/>
                </a:solidFill>
                <a:latin typeface="Calibri"/>
                <a:cs typeface="Calibri"/>
              </a:rPr>
              <a:t>a</a:t>
            </a:r>
            <a:r>
              <a:rPr sz="2400" spc="-57" dirty="0">
                <a:solidFill>
                  <a:srgbClr val="333333"/>
                </a:solidFill>
                <a:latin typeface="Times New Roman"/>
                <a:cs typeface="Times New Roman"/>
              </a:rPr>
              <a:t> </a:t>
            </a:r>
            <a:r>
              <a:rPr sz="2400" dirty="0">
                <a:solidFill>
                  <a:srgbClr val="333333"/>
                </a:solidFill>
                <a:latin typeface="Calibri"/>
                <a:cs typeface="Calibri"/>
              </a:rPr>
              <a:t>warm</a:t>
            </a:r>
            <a:r>
              <a:rPr sz="2400" spc="-57" dirty="0">
                <a:solidFill>
                  <a:srgbClr val="333333"/>
                </a:solidFill>
                <a:latin typeface="Times New Roman"/>
                <a:cs typeface="Times New Roman"/>
              </a:rPr>
              <a:t> </a:t>
            </a:r>
            <a:r>
              <a:rPr sz="2400" dirty="0">
                <a:solidFill>
                  <a:srgbClr val="333333"/>
                </a:solidFill>
                <a:latin typeface="Calibri"/>
                <a:cs typeface="Calibri"/>
              </a:rPr>
              <a:t>day,</a:t>
            </a:r>
            <a:r>
              <a:rPr sz="2400" spc="-57" dirty="0">
                <a:solidFill>
                  <a:srgbClr val="333333"/>
                </a:solidFill>
                <a:latin typeface="Times New Roman"/>
                <a:cs typeface="Times New Roman"/>
              </a:rPr>
              <a:t> </a:t>
            </a:r>
            <a:r>
              <a:rPr sz="2400" dirty="0">
                <a:solidFill>
                  <a:srgbClr val="333333"/>
                </a:solidFill>
                <a:latin typeface="Calibri"/>
                <a:cs typeface="Calibri"/>
              </a:rPr>
              <a:t>drain</a:t>
            </a:r>
            <a:r>
              <a:rPr sz="2400" spc="-57" dirty="0">
                <a:solidFill>
                  <a:srgbClr val="333333"/>
                </a:solidFill>
                <a:latin typeface="Times New Roman"/>
                <a:cs typeface="Times New Roman"/>
              </a:rPr>
              <a:t> </a:t>
            </a:r>
            <a:r>
              <a:rPr sz="2400" dirty="0">
                <a:solidFill>
                  <a:srgbClr val="333333"/>
                </a:solidFill>
                <a:latin typeface="Calibri"/>
                <a:cs typeface="Calibri"/>
              </a:rPr>
              <a:t>and</a:t>
            </a:r>
            <a:r>
              <a:rPr sz="2400" spc="-57" dirty="0">
                <a:solidFill>
                  <a:srgbClr val="333333"/>
                </a:solidFill>
                <a:latin typeface="Times New Roman"/>
                <a:cs typeface="Times New Roman"/>
              </a:rPr>
              <a:t> </a:t>
            </a:r>
            <a:r>
              <a:rPr sz="2400" dirty="0">
                <a:solidFill>
                  <a:srgbClr val="333333"/>
                </a:solidFill>
                <a:latin typeface="Calibri"/>
                <a:cs typeface="Calibri"/>
              </a:rPr>
              <a:t>smoothly</a:t>
            </a:r>
            <a:r>
              <a:rPr sz="2400" spc="-57" dirty="0">
                <a:solidFill>
                  <a:srgbClr val="333333"/>
                </a:solidFill>
                <a:latin typeface="Times New Roman"/>
                <a:cs typeface="Times New Roman"/>
              </a:rPr>
              <a:t> </a:t>
            </a:r>
            <a:r>
              <a:rPr sz="2400" dirty="0">
                <a:solidFill>
                  <a:srgbClr val="333333"/>
                </a:solidFill>
                <a:latin typeface="Calibri"/>
                <a:cs typeface="Calibri"/>
              </a:rPr>
              <a:t>coil</a:t>
            </a:r>
            <a:r>
              <a:rPr sz="2400" spc="-56" dirty="0">
                <a:solidFill>
                  <a:srgbClr val="333333"/>
                </a:solidFill>
                <a:latin typeface="Times New Roman"/>
                <a:cs typeface="Times New Roman"/>
              </a:rPr>
              <a:t> </a:t>
            </a:r>
            <a:r>
              <a:rPr sz="2400" dirty="0">
                <a:solidFill>
                  <a:srgbClr val="333333"/>
                </a:solidFill>
                <a:latin typeface="Calibri"/>
                <a:cs typeface="Calibri"/>
              </a:rPr>
              <a:t>your</a:t>
            </a:r>
            <a:r>
              <a:rPr sz="2400" spc="-57" dirty="0">
                <a:solidFill>
                  <a:srgbClr val="333333"/>
                </a:solidFill>
                <a:latin typeface="Times New Roman"/>
                <a:cs typeface="Times New Roman"/>
              </a:rPr>
              <a:t> </a:t>
            </a:r>
            <a:r>
              <a:rPr sz="2400" dirty="0">
                <a:solidFill>
                  <a:srgbClr val="333333"/>
                </a:solidFill>
                <a:latin typeface="Calibri"/>
                <a:cs typeface="Calibri"/>
              </a:rPr>
              <a:t>hoses</a:t>
            </a:r>
            <a:r>
              <a:rPr sz="2400" spc="-56" dirty="0">
                <a:solidFill>
                  <a:srgbClr val="333333"/>
                </a:solidFill>
                <a:latin typeface="Times New Roman"/>
                <a:cs typeface="Times New Roman"/>
              </a:rPr>
              <a:t> </a:t>
            </a:r>
            <a:r>
              <a:rPr sz="2400" dirty="0">
                <a:solidFill>
                  <a:srgbClr val="333333"/>
                </a:solidFill>
                <a:latin typeface="Calibri"/>
                <a:cs typeface="Calibri"/>
              </a:rPr>
              <a:t>and</a:t>
            </a:r>
            <a:r>
              <a:rPr sz="2400" spc="-57" dirty="0">
                <a:solidFill>
                  <a:srgbClr val="333333"/>
                </a:solidFill>
                <a:latin typeface="Times New Roman"/>
                <a:cs typeface="Times New Roman"/>
              </a:rPr>
              <a:t> </a:t>
            </a:r>
            <a:r>
              <a:rPr sz="2400" dirty="0">
                <a:solidFill>
                  <a:srgbClr val="333333"/>
                </a:solidFill>
                <a:latin typeface="Calibri"/>
                <a:cs typeface="Calibri"/>
              </a:rPr>
              <a:t>take</a:t>
            </a:r>
          </a:p>
          <a:p>
            <a:pPr marL="285750" marR="0">
              <a:lnSpc>
                <a:spcPts val="2400"/>
              </a:lnSpc>
              <a:spcBef>
                <a:spcPts val="479"/>
              </a:spcBef>
              <a:spcAft>
                <a:spcPts val="0"/>
              </a:spcAft>
            </a:pPr>
            <a:r>
              <a:rPr sz="2400" dirty="0">
                <a:solidFill>
                  <a:srgbClr val="333333"/>
                </a:solidFill>
                <a:latin typeface="Calibri"/>
                <a:cs typeface="Calibri"/>
              </a:rPr>
              <a:t>them</a:t>
            </a:r>
            <a:r>
              <a:rPr sz="2400" spc="-57" dirty="0">
                <a:solidFill>
                  <a:srgbClr val="333333"/>
                </a:solidFill>
                <a:latin typeface="Times New Roman"/>
                <a:cs typeface="Times New Roman"/>
              </a:rPr>
              <a:t> </a:t>
            </a:r>
            <a:r>
              <a:rPr sz="2400" dirty="0">
                <a:solidFill>
                  <a:srgbClr val="333333"/>
                </a:solidFill>
                <a:latin typeface="Calibri"/>
                <a:cs typeface="Calibri"/>
              </a:rPr>
              <a:t>inside</a:t>
            </a:r>
          </a:p>
        </p:txBody>
      </p:sp>
      <p:sp>
        <p:nvSpPr>
          <p:cNvPr id="5" name="object 5"/>
          <p:cNvSpPr txBox="1"/>
          <p:nvPr/>
        </p:nvSpPr>
        <p:spPr>
          <a:xfrm>
            <a:off x="806937" y="2445985"/>
            <a:ext cx="7425880" cy="76173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780" dirty="0">
                <a:solidFill>
                  <a:srgbClr val="000000"/>
                </a:solidFill>
                <a:latin typeface="Times New Roman"/>
                <a:cs typeface="Times New Roman"/>
              </a:rPr>
              <a:t> </a:t>
            </a:r>
            <a:r>
              <a:rPr sz="2400" dirty="0">
                <a:solidFill>
                  <a:srgbClr val="000000"/>
                </a:solidFill>
                <a:latin typeface="Calibri"/>
                <a:cs typeface="Calibri"/>
              </a:rPr>
              <a:t>Consider</a:t>
            </a:r>
            <a:r>
              <a:rPr sz="2400" spc="-57" dirty="0">
                <a:solidFill>
                  <a:srgbClr val="000000"/>
                </a:solidFill>
                <a:latin typeface="Times New Roman"/>
                <a:cs typeface="Times New Roman"/>
              </a:rPr>
              <a:t> </a:t>
            </a:r>
            <a:r>
              <a:rPr sz="2400" dirty="0">
                <a:solidFill>
                  <a:srgbClr val="000000"/>
                </a:solidFill>
                <a:latin typeface="Calibri"/>
                <a:cs typeface="Calibri"/>
              </a:rPr>
              <a:t>growing</a:t>
            </a:r>
            <a:r>
              <a:rPr sz="2400" spc="-57" dirty="0">
                <a:solidFill>
                  <a:srgbClr val="000000"/>
                </a:solidFill>
                <a:latin typeface="Times New Roman"/>
                <a:cs typeface="Times New Roman"/>
              </a:rPr>
              <a:t> </a:t>
            </a:r>
            <a:r>
              <a:rPr sz="2400" dirty="0">
                <a:solidFill>
                  <a:srgbClr val="000000"/>
                </a:solidFill>
                <a:latin typeface="Calibri"/>
                <a:cs typeface="Calibri"/>
              </a:rPr>
              <a:t>native</a:t>
            </a:r>
            <a:r>
              <a:rPr sz="2400" spc="-57" dirty="0">
                <a:solidFill>
                  <a:srgbClr val="000000"/>
                </a:solidFill>
                <a:latin typeface="Times New Roman"/>
                <a:cs typeface="Times New Roman"/>
              </a:rPr>
              <a:t> </a:t>
            </a:r>
            <a:r>
              <a:rPr sz="2400" spc="-14" dirty="0">
                <a:solidFill>
                  <a:srgbClr val="000000"/>
                </a:solidFill>
                <a:latin typeface="Calibri"/>
                <a:cs typeface="Calibri"/>
              </a:rPr>
              <a:t>goldenrods</a:t>
            </a:r>
            <a:r>
              <a:rPr sz="2400" spc="-43"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asters.</a:t>
            </a:r>
            <a:r>
              <a:rPr sz="2400" spc="-186" dirty="0">
                <a:solidFill>
                  <a:srgbClr val="000000"/>
                </a:solidFill>
                <a:latin typeface="Times New Roman"/>
                <a:cs typeface="Times New Roman"/>
              </a:rPr>
              <a:t> </a:t>
            </a:r>
            <a:r>
              <a:rPr sz="2400" dirty="0">
                <a:solidFill>
                  <a:srgbClr val="333333"/>
                </a:solidFill>
                <a:latin typeface="Calibri"/>
                <a:cs typeface="Calibri"/>
              </a:rPr>
              <a:t>They</a:t>
            </a:r>
            <a:r>
              <a:rPr sz="2400" spc="-57" dirty="0">
                <a:solidFill>
                  <a:srgbClr val="333333"/>
                </a:solidFill>
                <a:latin typeface="Times New Roman"/>
                <a:cs typeface="Times New Roman"/>
              </a:rPr>
              <a:t> </a:t>
            </a:r>
            <a:r>
              <a:rPr sz="2400" dirty="0">
                <a:solidFill>
                  <a:srgbClr val="333333"/>
                </a:solidFill>
                <a:latin typeface="Calibri"/>
                <a:cs typeface="Calibri"/>
              </a:rPr>
              <a:t>are</a:t>
            </a:r>
          </a:p>
          <a:p>
            <a:pPr marL="285750" marR="0">
              <a:lnSpc>
                <a:spcPts val="2400"/>
              </a:lnSpc>
              <a:spcBef>
                <a:spcPts val="480"/>
              </a:spcBef>
              <a:spcAft>
                <a:spcPts val="0"/>
              </a:spcAft>
            </a:pPr>
            <a:r>
              <a:rPr sz="2400" dirty="0">
                <a:solidFill>
                  <a:srgbClr val="333333"/>
                </a:solidFill>
                <a:latin typeface="Calibri"/>
                <a:cs typeface="Calibri"/>
              </a:rPr>
              <a:t>some</a:t>
            </a:r>
            <a:r>
              <a:rPr sz="2400" spc="-57" dirty="0">
                <a:solidFill>
                  <a:srgbClr val="333333"/>
                </a:solidFill>
                <a:latin typeface="Times New Roman"/>
                <a:cs typeface="Times New Roman"/>
              </a:rPr>
              <a:t> </a:t>
            </a:r>
            <a:r>
              <a:rPr sz="2400" dirty="0">
                <a:solidFill>
                  <a:srgbClr val="333333"/>
                </a:solidFill>
                <a:latin typeface="Calibri"/>
                <a:cs typeface="Calibri"/>
              </a:rPr>
              <a:t>hardy</a:t>
            </a:r>
            <a:r>
              <a:rPr sz="2400" spc="-57" dirty="0">
                <a:solidFill>
                  <a:srgbClr val="333333"/>
                </a:solidFill>
                <a:latin typeface="Times New Roman"/>
                <a:cs typeface="Times New Roman"/>
              </a:rPr>
              <a:t> </a:t>
            </a:r>
            <a:r>
              <a:rPr sz="2400" dirty="0">
                <a:solidFill>
                  <a:srgbClr val="333333"/>
                </a:solidFill>
                <a:latin typeface="Calibri"/>
                <a:cs typeface="Calibri"/>
              </a:rPr>
              <a:t>perennials</a:t>
            </a:r>
            <a:r>
              <a:rPr sz="2400" spc="-56" dirty="0">
                <a:solidFill>
                  <a:srgbClr val="333333"/>
                </a:solidFill>
                <a:latin typeface="Times New Roman"/>
                <a:cs typeface="Times New Roman"/>
              </a:rPr>
              <a:t> </a:t>
            </a:r>
            <a:r>
              <a:rPr sz="2400" dirty="0">
                <a:solidFill>
                  <a:srgbClr val="333333"/>
                </a:solidFill>
                <a:latin typeface="Calibri"/>
                <a:cs typeface="Calibri"/>
              </a:rPr>
              <a:t>that</a:t>
            </a:r>
            <a:r>
              <a:rPr sz="2400" spc="-58" dirty="0">
                <a:solidFill>
                  <a:srgbClr val="333333"/>
                </a:solidFill>
                <a:latin typeface="Times New Roman"/>
                <a:cs typeface="Times New Roman"/>
              </a:rPr>
              <a:t> </a:t>
            </a:r>
            <a:r>
              <a:rPr sz="2400" dirty="0">
                <a:solidFill>
                  <a:srgbClr val="333333"/>
                </a:solidFill>
                <a:latin typeface="Calibri"/>
                <a:cs typeface="Calibri"/>
              </a:rPr>
              <a:t>still</a:t>
            </a:r>
            <a:r>
              <a:rPr sz="2400" spc="-57" dirty="0">
                <a:solidFill>
                  <a:srgbClr val="333333"/>
                </a:solidFill>
                <a:latin typeface="Times New Roman"/>
                <a:cs typeface="Times New Roman"/>
              </a:rPr>
              <a:t> </a:t>
            </a:r>
            <a:r>
              <a:rPr sz="2400" dirty="0">
                <a:solidFill>
                  <a:srgbClr val="333333"/>
                </a:solidFill>
                <a:latin typeface="Calibri"/>
                <a:cs typeface="Calibri"/>
              </a:rPr>
              <a:t>blooms</a:t>
            </a:r>
            <a:r>
              <a:rPr sz="2400" spc="-56" dirty="0">
                <a:solidFill>
                  <a:srgbClr val="333333"/>
                </a:solidFill>
                <a:latin typeface="Times New Roman"/>
                <a:cs typeface="Times New Roman"/>
              </a:rPr>
              <a:t> </a:t>
            </a:r>
            <a:r>
              <a:rPr sz="2400" dirty="0">
                <a:solidFill>
                  <a:srgbClr val="333333"/>
                </a:solidFill>
                <a:latin typeface="Calibri"/>
                <a:cs typeface="Calibri"/>
              </a:rPr>
              <a:t>in</a:t>
            </a:r>
            <a:r>
              <a:rPr sz="2400" spc="-56" dirty="0">
                <a:solidFill>
                  <a:srgbClr val="333333"/>
                </a:solidFill>
                <a:latin typeface="Times New Roman"/>
                <a:cs typeface="Times New Roman"/>
              </a:rPr>
              <a:t> </a:t>
            </a:r>
            <a:r>
              <a:rPr sz="2400" dirty="0">
                <a:solidFill>
                  <a:srgbClr val="333333"/>
                </a:solidFill>
                <a:latin typeface="Calibri"/>
                <a:cs typeface="Calibri"/>
              </a:rPr>
              <a:t>the</a:t>
            </a:r>
            <a:r>
              <a:rPr sz="2400" spc="-56" dirty="0">
                <a:solidFill>
                  <a:srgbClr val="333333"/>
                </a:solidFill>
                <a:latin typeface="Times New Roman"/>
                <a:cs typeface="Times New Roman"/>
              </a:rPr>
              <a:t> </a:t>
            </a:r>
            <a:r>
              <a:rPr sz="2400" dirty="0">
                <a:solidFill>
                  <a:srgbClr val="333333"/>
                </a:solidFill>
                <a:latin typeface="Calibri"/>
                <a:cs typeface="Calibri"/>
              </a:rPr>
              <a:t>fall!</a:t>
            </a:r>
          </a:p>
        </p:txBody>
      </p:sp>
      <p:sp>
        <p:nvSpPr>
          <p:cNvPr id="6" name="object 6"/>
          <p:cNvSpPr txBox="1"/>
          <p:nvPr/>
        </p:nvSpPr>
        <p:spPr>
          <a:xfrm>
            <a:off x="806937" y="3543265"/>
            <a:ext cx="7739783" cy="149325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780" dirty="0">
                <a:solidFill>
                  <a:srgbClr val="000000"/>
                </a:solidFill>
                <a:latin typeface="Times New Roman"/>
                <a:cs typeface="Times New Roman"/>
              </a:rPr>
              <a:t> </a:t>
            </a:r>
            <a:r>
              <a:rPr sz="2400" dirty="0">
                <a:solidFill>
                  <a:srgbClr val="000000"/>
                </a:solidFill>
                <a:latin typeface="Calibri"/>
                <a:cs typeface="Calibri"/>
              </a:rPr>
              <a:t>Note</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while</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species</a:t>
            </a:r>
            <a:r>
              <a:rPr sz="2400" spc="-56"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goldenrod</a:t>
            </a:r>
            <a:r>
              <a:rPr sz="2400" spc="-56" dirty="0">
                <a:solidFill>
                  <a:srgbClr val="000000"/>
                </a:solidFill>
                <a:latin typeface="Times New Roman"/>
                <a:cs typeface="Times New Roman"/>
              </a:rPr>
              <a:t> </a:t>
            </a:r>
            <a:r>
              <a:rPr sz="2400" dirty="0">
                <a:solidFill>
                  <a:srgbClr val="000000"/>
                </a:solidFill>
                <a:latin typeface="Calibri"/>
                <a:cs typeface="Calibri"/>
              </a:rPr>
              <a:t>do</a:t>
            </a:r>
            <a:r>
              <a:rPr sz="2400" spc="-56" dirty="0">
                <a:solidFill>
                  <a:srgbClr val="000000"/>
                </a:solidFill>
                <a:latin typeface="Times New Roman"/>
                <a:cs typeface="Times New Roman"/>
              </a:rPr>
              <a:t> </a:t>
            </a:r>
            <a:r>
              <a:rPr sz="2400" dirty="0">
                <a:solidFill>
                  <a:srgbClr val="000000"/>
                </a:solidFill>
                <a:latin typeface="Calibri"/>
                <a:cs typeface="Calibri"/>
              </a:rPr>
              <a:t>spread</a:t>
            </a:r>
          </a:p>
          <a:p>
            <a:pPr marL="285750" marR="0">
              <a:lnSpc>
                <a:spcPts val="2400"/>
              </a:lnSpc>
              <a:spcBef>
                <a:spcPts val="480"/>
              </a:spcBef>
              <a:spcAft>
                <a:spcPts val="0"/>
              </a:spcAft>
            </a:pPr>
            <a:r>
              <a:rPr sz="2400" dirty="0">
                <a:solidFill>
                  <a:srgbClr val="000000"/>
                </a:solidFill>
                <a:latin typeface="Calibri"/>
                <a:cs typeface="Calibri"/>
              </a:rPr>
              <a:t>quickly,</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do</a:t>
            </a:r>
            <a:r>
              <a:rPr sz="2400" spc="-56" dirty="0">
                <a:solidFill>
                  <a:srgbClr val="000000"/>
                </a:solidFill>
                <a:latin typeface="Times New Roman"/>
                <a:cs typeface="Times New Roman"/>
              </a:rPr>
              <a:t> </a:t>
            </a:r>
            <a:r>
              <a:rPr sz="2400" dirty="0">
                <a:solidFill>
                  <a:srgbClr val="000000"/>
                </a:solidFill>
                <a:latin typeface="Calibri"/>
                <a:cs typeface="Calibri"/>
              </a:rPr>
              <a:t>not</a:t>
            </a:r>
            <a:r>
              <a:rPr sz="2400" spc="-58"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lovely</a:t>
            </a:r>
            <a:r>
              <a:rPr sz="2400" spc="-57" dirty="0">
                <a:solidFill>
                  <a:srgbClr val="000000"/>
                </a:solidFill>
                <a:latin typeface="Times New Roman"/>
                <a:cs typeface="Times New Roman"/>
              </a:rPr>
              <a:t> </a:t>
            </a:r>
            <a:r>
              <a:rPr sz="2400" dirty="0">
                <a:solidFill>
                  <a:srgbClr val="000000"/>
                </a:solidFill>
                <a:latin typeface="Calibri"/>
                <a:cs typeface="Calibri"/>
              </a:rPr>
              <a:t>additions</a:t>
            </a:r>
            <a:r>
              <a:rPr sz="2400" spc="-56" dirty="0">
                <a:solidFill>
                  <a:srgbClr val="000000"/>
                </a:solidFill>
                <a:latin typeface="Times New Roman"/>
                <a:cs typeface="Times New Roman"/>
              </a:rPr>
              <a:t> </a:t>
            </a:r>
            <a:r>
              <a:rPr sz="2400" dirty="0">
                <a:solidFill>
                  <a:srgbClr val="000000"/>
                </a:solidFill>
                <a:latin typeface="Calibri"/>
                <a:cs typeface="Calibri"/>
              </a:rPr>
              <a:t>even</a:t>
            </a:r>
            <a:r>
              <a:rPr sz="2400" spc="-56"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small</a:t>
            </a:r>
          </a:p>
          <a:p>
            <a:pPr marL="285750" marR="0">
              <a:lnSpc>
                <a:spcPts val="2400"/>
              </a:lnSpc>
              <a:spcBef>
                <a:spcPts val="479"/>
              </a:spcBef>
              <a:spcAft>
                <a:spcPts val="0"/>
              </a:spcAft>
            </a:pPr>
            <a:r>
              <a:rPr sz="2400" dirty="0">
                <a:solidFill>
                  <a:srgbClr val="000000"/>
                </a:solidFill>
                <a:latin typeface="Calibri"/>
                <a:cs typeface="Calibri"/>
              </a:rPr>
              <a:t>gardens.</a:t>
            </a:r>
            <a:r>
              <a:rPr sz="2400" spc="-57" dirty="0">
                <a:solidFill>
                  <a:srgbClr val="000000"/>
                </a:solidFill>
                <a:latin typeface="Times New Roman"/>
                <a:cs typeface="Times New Roman"/>
              </a:rPr>
              <a:t> </a:t>
            </a:r>
            <a:r>
              <a:rPr sz="2400" dirty="0">
                <a:solidFill>
                  <a:srgbClr val="000000"/>
                </a:solidFill>
                <a:latin typeface="Calibri"/>
                <a:cs typeface="Calibri"/>
              </a:rPr>
              <a:t>Research</a:t>
            </a:r>
            <a:r>
              <a:rPr sz="2400" spc="-56" dirty="0">
                <a:solidFill>
                  <a:srgbClr val="000000"/>
                </a:solidFill>
                <a:latin typeface="Times New Roman"/>
                <a:cs typeface="Times New Roman"/>
              </a:rPr>
              <a:t> </a:t>
            </a:r>
            <a:r>
              <a:rPr sz="2400" dirty="0">
                <a:solidFill>
                  <a:srgbClr val="000000"/>
                </a:solidFill>
                <a:latin typeface="Calibri"/>
                <a:cs typeface="Calibri"/>
              </a:rPr>
              <a:t>suggests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none</a:t>
            </a:r>
            <a:r>
              <a:rPr sz="2400" spc="-57"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responsible</a:t>
            </a:r>
            <a:r>
              <a:rPr sz="2400" spc="-57" dirty="0">
                <a:solidFill>
                  <a:srgbClr val="000000"/>
                </a:solidFill>
                <a:latin typeface="Times New Roman"/>
                <a:cs typeface="Times New Roman"/>
              </a:rPr>
              <a:t> </a:t>
            </a:r>
            <a:r>
              <a:rPr sz="2400" dirty="0">
                <a:solidFill>
                  <a:srgbClr val="000000"/>
                </a:solidFill>
                <a:latin typeface="Calibri"/>
                <a:cs typeface="Calibri"/>
              </a:rPr>
              <a:t>for</a:t>
            </a:r>
          </a:p>
          <a:p>
            <a:pPr marL="285750" marR="0">
              <a:lnSpc>
                <a:spcPts val="2400"/>
              </a:lnSpc>
              <a:spcBef>
                <a:spcPts val="479"/>
              </a:spcBef>
              <a:spcAft>
                <a:spcPts val="0"/>
              </a:spcAft>
            </a:pPr>
            <a:r>
              <a:rPr sz="2400" dirty="0">
                <a:solidFill>
                  <a:srgbClr val="000000"/>
                </a:solidFill>
                <a:latin typeface="Calibri"/>
                <a:cs typeface="Calibri"/>
              </a:rPr>
              <a:t>hay</a:t>
            </a:r>
            <a:r>
              <a:rPr sz="2400" spc="-58" dirty="0">
                <a:solidFill>
                  <a:srgbClr val="000000"/>
                </a:solidFill>
                <a:latin typeface="Times New Roman"/>
                <a:cs typeface="Times New Roman"/>
              </a:rPr>
              <a:t> </a:t>
            </a:r>
            <a:r>
              <a:rPr sz="2400" dirty="0">
                <a:solidFill>
                  <a:srgbClr val="000000"/>
                </a:solidFill>
                <a:latin typeface="Calibri"/>
                <a:cs typeface="Calibri"/>
              </a:rPr>
              <a:t>fever</a:t>
            </a:r>
            <a:r>
              <a:rPr sz="2400" spc="-57" dirty="0">
                <a:solidFill>
                  <a:srgbClr val="000000"/>
                </a:solidFill>
                <a:latin typeface="Times New Roman"/>
                <a:cs typeface="Times New Roman"/>
              </a:rPr>
              <a:t> </a:t>
            </a:r>
            <a:r>
              <a:rPr sz="2400" dirty="0">
                <a:solidFill>
                  <a:srgbClr val="000000"/>
                </a:solidFill>
                <a:latin typeface="Calibri"/>
                <a:cs typeface="Calibri"/>
              </a:rPr>
              <a:t>as</a:t>
            </a:r>
            <a:r>
              <a:rPr sz="2400" spc="-57" dirty="0">
                <a:solidFill>
                  <a:srgbClr val="000000"/>
                </a:solidFill>
                <a:latin typeface="Times New Roman"/>
                <a:cs typeface="Times New Roman"/>
              </a:rPr>
              <a:t> </a:t>
            </a:r>
            <a:r>
              <a:rPr sz="2400" dirty="0">
                <a:solidFill>
                  <a:srgbClr val="000000"/>
                </a:solidFill>
                <a:latin typeface="Calibri"/>
                <a:cs typeface="Calibri"/>
              </a:rPr>
              <a:t>its</a:t>
            </a:r>
            <a:r>
              <a:rPr sz="2400" spc="-56" dirty="0">
                <a:solidFill>
                  <a:srgbClr val="000000"/>
                </a:solidFill>
                <a:latin typeface="Times New Roman"/>
                <a:cs typeface="Times New Roman"/>
              </a:rPr>
              <a:t> </a:t>
            </a:r>
            <a:r>
              <a:rPr sz="2400" dirty="0">
                <a:solidFill>
                  <a:srgbClr val="000000"/>
                </a:solidFill>
                <a:latin typeface="Calibri"/>
                <a:cs typeface="Calibri"/>
              </a:rPr>
              <a:t>pollen</a:t>
            </a:r>
            <a:r>
              <a:rPr sz="2400" spc="-56"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too</a:t>
            </a:r>
            <a:r>
              <a:rPr sz="2400" spc="-56" dirty="0">
                <a:solidFill>
                  <a:srgbClr val="000000"/>
                </a:solidFill>
                <a:latin typeface="Times New Roman"/>
                <a:cs typeface="Times New Roman"/>
              </a:rPr>
              <a:t> </a:t>
            </a:r>
            <a:r>
              <a:rPr sz="2400" dirty="0">
                <a:solidFill>
                  <a:srgbClr val="000000"/>
                </a:solidFill>
                <a:latin typeface="Calibri"/>
                <a:cs typeface="Calibri"/>
              </a:rPr>
              <a:t>heavy</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travel</a:t>
            </a:r>
          </a:p>
        </p:txBody>
      </p:sp>
      <p:sp>
        <p:nvSpPr>
          <p:cNvPr id="7" name="object 7"/>
          <p:cNvSpPr txBox="1"/>
          <p:nvPr/>
        </p:nvSpPr>
        <p:spPr>
          <a:xfrm>
            <a:off x="806937" y="5372064"/>
            <a:ext cx="7098797"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333333"/>
                </a:solidFill>
                <a:latin typeface="BKUSQV+ArialMT"/>
                <a:cs typeface="BKUSQV+ArialMT"/>
              </a:rPr>
              <a:t>•</a:t>
            </a:r>
            <a:r>
              <a:rPr sz="2450" spc="780" dirty="0">
                <a:solidFill>
                  <a:srgbClr val="333333"/>
                </a:solidFill>
                <a:latin typeface="Times New Roman"/>
                <a:cs typeface="Times New Roman"/>
              </a:rPr>
              <a:t> </a:t>
            </a:r>
            <a:r>
              <a:rPr sz="2400" dirty="0">
                <a:solidFill>
                  <a:srgbClr val="333333"/>
                </a:solidFill>
                <a:latin typeface="Calibri"/>
                <a:cs typeface="Calibri"/>
              </a:rPr>
              <a:t>Please</a:t>
            </a:r>
            <a:r>
              <a:rPr sz="2400" spc="-57" dirty="0">
                <a:solidFill>
                  <a:srgbClr val="333333"/>
                </a:solidFill>
                <a:latin typeface="Times New Roman"/>
                <a:cs typeface="Times New Roman"/>
              </a:rPr>
              <a:t> </a:t>
            </a:r>
            <a:r>
              <a:rPr sz="2400" dirty="0">
                <a:solidFill>
                  <a:srgbClr val="333333"/>
                </a:solidFill>
                <a:latin typeface="Calibri"/>
                <a:cs typeface="Calibri"/>
              </a:rPr>
              <a:t>follow</a:t>
            </a:r>
            <a:r>
              <a:rPr sz="2400" spc="-58" dirty="0">
                <a:solidFill>
                  <a:srgbClr val="333333"/>
                </a:solidFill>
                <a:latin typeface="Times New Roman"/>
                <a:cs typeface="Times New Roman"/>
              </a:rPr>
              <a:t> </a:t>
            </a:r>
            <a:r>
              <a:rPr sz="2400" dirty="0">
                <a:solidFill>
                  <a:srgbClr val="333333"/>
                </a:solidFill>
                <a:latin typeface="Calibri"/>
                <a:cs typeface="Calibri"/>
              </a:rPr>
              <a:t>this</a:t>
            </a:r>
            <a:r>
              <a:rPr sz="2400" spc="-56" dirty="0">
                <a:solidFill>
                  <a:srgbClr val="333333"/>
                </a:solidFill>
                <a:latin typeface="Times New Roman"/>
                <a:cs typeface="Times New Roman"/>
              </a:rPr>
              <a:t> </a:t>
            </a:r>
            <a:r>
              <a:rPr sz="2400" dirty="0">
                <a:solidFill>
                  <a:srgbClr val="333333"/>
                </a:solidFill>
                <a:latin typeface="Calibri"/>
                <a:cs typeface="Calibri"/>
              </a:rPr>
              <a:t>link</a:t>
            </a:r>
            <a:r>
              <a:rPr sz="2400" spc="-57" dirty="0">
                <a:solidFill>
                  <a:srgbClr val="333333"/>
                </a:solidFill>
                <a:latin typeface="Times New Roman"/>
                <a:cs typeface="Times New Roman"/>
              </a:rPr>
              <a:t> </a:t>
            </a:r>
            <a:r>
              <a:rPr sz="2400" dirty="0">
                <a:solidFill>
                  <a:srgbClr val="333333"/>
                </a:solidFill>
                <a:latin typeface="Calibri"/>
                <a:cs typeface="Calibri"/>
              </a:rPr>
              <a:t>for</a:t>
            </a:r>
            <a:r>
              <a:rPr sz="2400" spc="-57" dirty="0">
                <a:solidFill>
                  <a:srgbClr val="333333"/>
                </a:solidFill>
                <a:latin typeface="Times New Roman"/>
                <a:cs typeface="Times New Roman"/>
              </a:rPr>
              <a:t> </a:t>
            </a:r>
            <a:r>
              <a:rPr sz="2400" dirty="0">
                <a:solidFill>
                  <a:srgbClr val="333333"/>
                </a:solidFill>
                <a:latin typeface="Calibri"/>
                <a:cs typeface="Calibri"/>
              </a:rPr>
              <a:t>more</a:t>
            </a:r>
            <a:r>
              <a:rPr sz="2400" spc="-56" dirty="0">
                <a:solidFill>
                  <a:srgbClr val="333333"/>
                </a:solidFill>
                <a:latin typeface="Times New Roman"/>
                <a:cs typeface="Times New Roman"/>
              </a:rPr>
              <a:t> </a:t>
            </a:r>
            <a:r>
              <a:rPr sz="2400" dirty="0">
                <a:solidFill>
                  <a:srgbClr val="333333"/>
                </a:solidFill>
                <a:latin typeface="Calibri"/>
                <a:cs typeface="Calibri"/>
              </a:rPr>
              <a:t>information:</a:t>
            </a:r>
            <a:r>
              <a:rPr sz="2400" spc="-66" dirty="0">
                <a:solidFill>
                  <a:srgbClr val="333333"/>
                </a:solidFill>
                <a:latin typeface="Times New Roman"/>
                <a:cs typeface="Times New Roman"/>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Canadian</a:t>
            </a:r>
          </a:p>
          <a:p>
            <a:pPr marL="285750" marR="0">
              <a:lnSpc>
                <a:spcPts val="2400"/>
              </a:lnSpc>
              <a:spcBef>
                <a:spcPts val="479"/>
              </a:spcBef>
              <a:spcAft>
                <a:spcPts val="0"/>
              </a:spcAft>
            </a:pP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Wildlife</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Federation:</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Early</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to</a:t>
            </a:r>
            <a:r>
              <a:rPr sz="2400" u="sng" spc="-56"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Mid</a:t>
            </a:r>
            <a:r>
              <a:rPr sz="2400" u="sng" spc="-56"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Fall</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(cwf-fcf.org)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2468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200589" y="228516"/>
            <a:ext cx="8517960"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Care</a:t>
            </a:r>
            <a:r>
              <a:rPr sz="3600" b="1" spc="-86" dirty="0">
                <a:solidFill>
                  <a:srgbClr val="FFFFFF"/>
                </a:solidFill>
                <a:latin typeface="Times New Roman"/>
                <a:cs typeface="Times New Roman"/>
              </a:rPr>
              <a:t> </a:t>
            </a:r>
            <a:r>
              <a:rPr sz="3600" b="1" dirty="0">
                <a:solidFill>
                  <a:srgbClr val="FFFFFF"/>
                </a:solidFill>
                <a:latin typeface="Calibri"/>
                <a:cs typeface="Calibri"/>
              </a:rPr>
              <a:t>for</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During</a:t>
            </a:r>
            <a:r>
              <a:rPr sz="3600" b="1" spc="-85" dirty="0">
                <a:solidFill>
                  <a:srgbClr val="FFFFFF"/>
                </a:solidFill>
                <a:latin typeface="Times New Roman"/>
                <a:cs typeface="Times New Roman"/>
              </a:rPr>
              <a:t> </a:t>
            </a:r>
            <a:r>
              <a:rPr sz="3600" b="1" dirty="0">
                <a:solidFill>
                  <a:srgbClr val="FFFFFF"/>
                </a:solidFill>
                <a:latin typeface="Calibri"/>
                <a:cs typeface="Calibri"/>
              </a:rPr>
              <a:t>Fall?</a:t>
            </a:r>
          </a:p>
        </p:txBody>
      </p:sp>
      <p:sp>
        <p:nvSpPr>
          <p:cNvPr id="4" name="object 4"/>
          <p:cNvSpPr txBox="1"/>
          <p:nvPr/>
        </p:nvSpPr>
        <p:spPr>
          <a:xfrm>
            <a:off x="599440" y="1269026"/>
            <a:ext cx="5514025" cy="34290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Here</a:t>
            </a:r>
            <a:r>
              <a:rPr sz="2400" spc="-57"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few</a:t>
            </a:r>
            <a:r>
              <a:rPr sz="2400" spc="-58" dirty="0">
                <a:solidFill>
                  <a:srgbClr val="000000"/>
                </a:solidFill>
                <a:latin typeface="Times New Roman"/>
                <a:cs typeface="Times New Roman"/>
              </a:rPr>
              <a:t> </a:t>
            </a:r>
            <a:r>
              <a:rPr sz="2400" dirty="0">
                <a:solidFill>
                  <a:srgbClr val="000000"/>
                </a:solidFill>
                <a:latin typeface="Calibri"/>
                <a:cs typeface="Calibri"/>
              </a:rPr>
              <a:t>tasks</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late</a:t>
            </a:r>
            <a:r>
              <a:rPr sz="2400" spc="-57" dirty="0">
                <a:solidFill>
                  <a:srgbClr val="000000"/>
                </a:solidFill>
                <a:latin typeface="Times New Roman"/>
                <a:cs typeface="Times New Roman"/>
              </a:rPr>
              <a:t> </a:t>
            </a:r>
            <a:r>
              <a:rPr sz="2400" dirty="0">
                <a:solidFill>
                  <a:srgbClr val="000000"/>
                </a:solidFill>
                <a:latin typeface="Calibri"/>
                <a:cs typeface="Calibri"/>
              </a:rPr>
              <a:t>fall</a:t>
            </a:r>
            <a:r>
              <a:rPr sz="2400" spc="-57" dirty="0">
                <a:solidFill>
                  <a:srgbClr val="000000"/>
                </a:solidFill>
                <a:latin typeface="Times New Roman"/>
                <a:cs typeface="Times New Roman"/>
              </a:rPr>
              <a:t> </a:t>
            </a:r>
            <a:r>
              <a:rPr sz="2400" dirty="0">
                <a:solidFill>
                  <a:srgbClr val="000000"/>
                </a:solidFill>
                <a:latin typeface="Calibri"/>
                <a:cs typeface="Calibri"/>
              </a:rPr>
              <a:t>into</a:t>
            </a:r>
            <a:r>
              <a:rPr sz="2400" spc="-56" dirty="0">
                <a:solidFill>
                  <a:srgbClr val="000000"/>
                </a:solidFill>
                <a:latin typeface="Times New Roman"/>
                <a:cs typeface="Times New Roman"/>
              </a:rPr>
              <a:t> </a:t>
            </a:r>
            <a:r>
              <a:rPr sz="2400" dirty="0">
                <a:solidFill>
                  <a:srgbClr val="000000"/>
                </a:solidFill>
                <a:latin typeface="Calibri"/>
                <a:cs typeface="Calibri"/>
              </a:rPr>
              <a:t>winter</a:t>
            </a:r>
          </a:p>
        </p:txBody>
      </p:sp>
      <p:sp>
        <p:nvSpPr>
          <p:cNvPr id="5" name="object 5"/>
          <p:cNvSpPr txBox="1"/>
          <p:nvPr/>
        </p:nvSpPr>
        <p:spPr>
          <a:xfrm>
            <a:off x="599440" y="1916325"/>
            <a:ext cx="6508870" cy="1524401"/>
          </a:xfrm>
          <a:prstGeom prst="rect">
            <a:avLst/>
          </a:prstGeom>
        </p:spPr>
        <p:txBody>
          <a:bodyPr vert="horz" wrap="square" lIns="0" tIns="0" rIns="0" bIns="0" rtlCol="0">
            <a:spAutoFit/>
          </a:bodyPr>
          <a:lstStyle/>
          <a:p>
            <a:pPr marL="0" marR="0">
              <a:lnSpc>
                <a:spcPts val="3001"/>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Compost</a:t>
            </a:r>
            <a:r>
              <a:rPr sz="2400" spc="-58" dirty="0">
                <a:solidFill>
                  <a:srgbClr val="000000"/>
                </a:solidFill>
                <a:latin typeface="Times New Roman"/>
                <a:cs typeface="Times New Roman"/>
              </a:rPr>
              <a:t> </a:t>
            </a:r>
            <a:r>
              <a:rPr sz="2400" dirty="0">
                <a:solidFill>
                  <a:srgbClr val="000000"/>
                </a:solidFill>
                <a:latin typeface="Calibri"/>
                <a:cs typeface="Calibri"/>
              </a:rPr>
              <a:t>leaf</a:t>
            </a:r>
            <a:r>
              <a:rPr sz="2400" spc="-56"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yard</a:t>
            </a:r>
            <a:r>
              <a:rPr sz="2400" spc="-57" dirty="0">
                <a:solidFill>
                  <a:srgbClr val="000000"/>
                </a:solidFill>
                <a:latin typeface="Times New Roman"/>
                <a:cs typeface="Times New Roman"/>
              </a:rPr>
              <a:t> </a:t>
            </a:r>
            <a:r>
              <a:rPr sz="2400" dirty="0">
                <a:solidFill>
                  <a:srgbClr val="000000"/>
                </a:solidFill>
                <a:latin typeface="Calibri"/>
                <a:cs typeface="Calibri"/>
              </a:rPr>
              <a:t>waste</a:t>
            </a:r>
            <a:r>
              <a:rPr sz="2400" spc="-57"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disease-free</a:t>
            </a:r>
          </a:p>
          <a:p>
            <a:pPr marL="0" marR="0">
              <a:lnSpc>
                <a:spcPts val="2879"/>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If</a:t>
            </a:r>
            <a:r>
              <a:rPr sz="2400" spc="-56" dirty="0">
                <a:solidFill>
                  <a:srgbClr val="000000"/>
                </a:solidFill>
                <a:latin typeface="Times New Roman"/>
                <a:cs typeface="Times New Roman"/>
              </a:rPr>
              <a:t> </a:t>
            </a:r>
            <a:r>
              <a:rPr sz="2400" dirty="0">
                <a:solidFill>
                  <a:srgbClr val="000000"/>
                </a:solidFill>
                <a:latin typeface="Calibri"/>
                <a:cs typeface="Calibri"/>
              </a:rPr>
              <a:t>you’ve</a:t>
            </a:r>
            <a:r>
              <a:rPr sz="2400" spc="-57" dirty="0">
                <a:solidFill>
                  <a:srgbClr val="000000"/>
                </a:solidFill>
                <a:latin typeface="Times New Roman"/>
                <a:cs typeface="Times New Roman"/>
              </a:rPr>
              <a:t> </a:t>
            </a:r>
            <a:r>
              <a:rPr sz="2400" dirty="0">
                <a:solidFill>
                  <a:srgbClr val="000000"/>
                </a:solidFill>
                <a:latin typeface="Calibri"/>
                <a:cs typeface="Calibri"/>
              </a:rPr>
              <a:t>dug</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new</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this</a:t>
            </a:r>
            <a:r>
              <a:rPr sz="2400" spc="-56" dirty="0">
                <a:solidFill>
                  <a:srgbClr val="000000"/>
                </a:solidFill>
                <a:latin typeface="Times New Roman"/>
                <a:cs typeface="Times New Roman"/>
              </a:rPr>
              <a:t> </a:t>
            </a:r>
            <a:r>
              <a:rPr sz="2400" dirty="0">
                <a:solidFill>
                  <a:srgbClr val="000000"/>
                </a:solidFill>
                <a:latin typeface="Calibri"/>
                <a:cs typeface="Calibri"/>
              </a:rPr>
              <a:t>autumn,</a:t>
            </a:r>
            <a:r>
              <a:rPr sz="2400" spc="-57" dirty="0">
                <a:solidFill>
                  <a:srgbClr val="000000"/>
                </a:solidFill>
                <a:latin typeface="Times New Roman"/>
                <a:cs typeface="Times New Roman"/>
              </a:rPr>
              <a:t> </a:t>
            </a:r>
            <a:r>
              <a:rPr sz="2400" dirty="0">
                <a:solidFill>
                  <a:srgbClr val="000000"/>
                </a:solidFill>
                <a:latin typeface="Calibri"/>
                <a:cs typeface="Calibri"/>
              </a:rPr>
              <a:t>mark</a:t>
            </a:r>
          </a:p>
          <a:p>
            <a:pPr marL="342900" marR="0">
              <a:lnSpc>
                <a:spcPts val="2400"/>
              </a:lnSpc>
              <a:spcBef>
                <a:spcPts val="480"/>
              </a:spcBef>
              <a:spcAft>
                <a:spcPts val="0"/>
              </a:spcAft>
            </a:pPr>
            <a:r>
              <a:rPr sz="2400" dirty="0">
                <a:solidFill>
                  <a:srgbClr val="000000"/>
                </a:solidFill>
                <a:latin typeface="Calibri"/>
                <a:cs typeface="Calibri"/>
              </a:rPr>
              <a:t>their</a:t>
            </a:r>
            <a:r>
              <a:rPr sz="2400" spc="-57" dirty="0">
                <a:solidFill>
                  <a:srgbClr val="000000"/>
                </a:solidFill>
                <a:latin typeface="Times New Roman"/>
                <a:cs typeface="Times New Roman"/>
              </a:rPr>
              <a:t> </a:t>
            </a:r>
            <a:r>
              <a:rPr sz="2400" dirty="0">
                <a:solidFill>
                  <a:srgbClr val="000000"/>
                </a:solidFill>
                <a:latin typeface="Calibri"/>
                <a:cs typeface="Calibri"/>
              </a:rPr>
              <a:t>spot</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help</a:t>
            </a:r>
            <a:r>
              <a:rPr sz="2400" spc="-56" dirty="0">
                <a:solidFill>
                  <a:srgbClr val="000000"/>
                </a:solidFill>
                <a:latin typeface="Times New Roman"/>
                <a:cs typeface="Times New Roman"/>
              </a:rPr>
              <a:t> </a:t>
            </a:r>
            <a:r>
              <a:rPr sz="2400" dirty="0">
                <a:solidFill>
                  <a:srgbClr val="000000"/>
                </a:solidFill>
                <a:latin typeface="Calibri"/>
                <a:cs typeface="Calibri"/>
              </a:rPr>
              <a:t>remember</a:t>
            </a:r>
            <a:r>
              <a:rPr sz="2400" spc="-57" dirty="0">
                <a:solidFill>
                  <a:srgbClr val="000000"/>
                </a:solidFill>
                <a:latin typeface="Times New Roman"/>
                <a:cs typeface="Times New Roman"/>
              </a:rPr>
              <a:t> </a:t>
            </a:r>
            <a:r>
              <a:rPr sz="2400" dirty="0">
                <a:solidFill>
                  <a:srgbClr val="000000"/>
                </a:solidFill>
                <a:latin typeface="Calibri"/>
                <a:cs typeface="Calibri"/>
              </a:rPr>
              <a:t>where</a:t>
            </a:r>
            <a:r>
              <a:rPr sz="2400" spc="-56" dirty="0">
                <a:solidFill>
                  <a:srgbClr val="000000"/>
                </a:solidFill>
                <a:latin typeface="Times New Roman"/>
                <a:cs typeface="Times New Roman"/>
              </a:rPr>
              <a:t> </a:t>
            </a:r>
            <a:r>
              <a:rPr sz="2400" dirty="0">
                <a:solidFill>
                  <a:srgbClr val="000000"/>
                </a:solidFill>
                <a:latin typeface="Calibri"/>
                <a:cs typeface="Calibri"/>
              </a:rPr>
              <a:t>not</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dig</a:t>
            </a:r>
            <a:r>
              <a:rPr sz="2400" spc="-57" dirty="0">
                <a:solidFill>
                  <a:srgbClr val="000000"/>
                </a:solidFill>
                <a:latin typeface="Times New Roman"/>
                <a:cs typeface="Times New Roman"/>
              </a:rPr>
              <a:t> </a:t>
            </a:r>
            <a:r>
              <a:rPr sz="2400" dirty="0">
                <a:solidFill>
                  <a:srgbClr val="000000"/>
                </a:solidFill>
                <a:latin typeface="Calibri"/>
                <a:cs typeface="Calibri"/>
              </a:rPr>
              <a:t>in</a:t>
            </a:r>
          </a:p>
          <a:p>
            <a:pPr marL="342900" marR="0">
              <a:lnSpc>
                <a:spcPts val="2400"/>
              </a:lnSpc>
              <a:spcBef>
                <a:spcPts val="430"/>
              </a:spcBef>
              <a:spcAft>
                <a:spcPts val="0"/>
              </a:spcAft>
            </a:pP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spring</a:t>
            </a:r>
          </a:p>
        </p:txBody>
      </p:sp>
      <p:sp>
        <p:nvSpPr>
          <p:cNvPr id="6" name="object 6"/>
          <p:cNvSpPr txBox="1"/>
          <p:nvPr/>
        </p:nvSpPr>
        <p:spPr>
          <a:xfrm>
            <a:off x="599440" y="3379365"/>
            <a:ext cx="6530206" cy="427121"/>
          </a:xfrm>
          <a:prstGeom prst="rect">
            <a:avLst/>
          </a:prstGeom>
        </p:spPr>
        <p:txBody>
          <a:bodyPr vert="horz" wrap="square" lIns="0" tIns="0" rIns="0" bIns="0" rtlCol="0">
            <a:spAutoFit/>
          </a:bodyPr>
          <a:lstStyle/>
          <a:p>
            <a:pPr marL="0" marR="0">
              <a:lnSpc>
                <a:spcPts val="3001"/>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Collect</a:t>
            </a:r>
            <a:r>
              <a:rPr sz="2400" spc="-58" dirty="0">
                <a:solidFill>
                  <a:srgbClr val="000000"/>
                </a:solidFill>
                <a:latin typeface="Times New Roman"/>
                <a:cs typeface="Times New Roman"/>
              </a:rPr>
              <a:t> </a:t>
            </a:r>
            <a:r>
              <a:rPr sz="2400" dirty="0">
                <a:solidFill>
                  <a:srgbClr val="000000"/>
                </a:solidFill>
                <a:latin typeface="Calibri"/>
                <a:cs typeface="Calibri"/>
              </a:rPr>
              <a:t>seeds</a:t>
            </a:r>
            <a:r>
              <a:rPr sz="2400" spc="-56" dirty="0">
                <a:solidFill>
                  <a:srgbClr val="000000"/>
                </a:solidFill>
                <a:latin typeface="Times New Roman"/>
                <a:cs typeface="Times New Roman"/>
              </a:rPr>
              <a:t> </a:t>
            </a:r>
            <a:r>
              <a:rPr sz="2400" dirty="0">
                <a:solidFill>
                  <a:srgbClr val="000000"/>
                </a:solidFill>
                <a:latin typeface="Calibri"/>
                <a:cs typeface="Calibri"/>
              </a:rPr>
              <a:t>from</a:t>
            </a:r>
            <a:r>
              <a:rPr sz="2400" spc="-58"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planting</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the</a:t>
            </a:r>
          </a:p>
        </p:txBody>
      </p:sp>
      <p:sp>
        <p:nvSpPr>
          <p:cNvPr id="7" name="object 7"/>
          <p:cNvSpPr txBox="1"/>
          <p:nvPr/>
        </p:nvSpPr>
        <p:spPr>
          <a:xfrm>
            <a:off x="599440" y="3829346"/>
            <a:ext cx="6422635" cy="1805939"/>
          </a:xfrm>
          <a:prstGeom prst="rect">
            <a:avLst/>
          </a:prstGeom>
        </p:spPr>
        <p:txBody>
          <a:bodyPr vert="horz" wrap="square" lIns="0" tIns="0" rIns="0" bIns="0" rtlCol="0">
            <a:spAutoFit/>
          </a:bodyPr>
          <a:lstStyle/>
          <a:p>
            <a:pPr marL="342900" marR="0">
              <a:lnSpc>
                <a:spcPts val="2400"/>
              </a:lnSpc>
              <a:spcBef>
                <a:spcPts val="0"/>
              </a:spcBef>
              <a:spcAft>
                <a:spcPts val="0"/>
              </a:spcAft>
            </a:pPr>
            <a:r>
              <a:rPr sz="2400" dirty="0">
                <a:solidFill>
                  <a:srgbClr val="000000"/>
                </a:solidFill>
                <a:latin typeface="Calibri"/>
                <a:cs typeface="Calibri"/>
              </a:rPr>
              <a:t>spring</a:t>
            </a:r>
          </a:p>
          <a:p>
            <a:pPr marL="0" marR="0">
              <a:lnSpc>
                <a:spcPts val="2880"/>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Conduct</a:t>
            </a:r>
            <a:r>
              <a:rPr sz="2400" spc="-58"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soil</a:t>
            </a:r>
            <a:r>
              <a:rPr sz="2400" spc="-57" dirty="0">
                <a:solidFill>
                  <a:srgbClr val="000000"/>
                </a:solidFill>
                <a:latin typeface="Times New Roman"/>
                <a:cs typeface="Times New Roman"/>
              </a:rPr>
              <a:t> </a:t>
            </a:r>
            <a:r>
              <a:rPr sz="2400" dirty="0">
                <a:solidFill>
                  <a:srgbClr val="000000"/>
                </a:solidFill>
                <a:latin typeface="Calibri"/>
                <a:cs typeface="Calibri"/>
              </a:rPr>
              <a:t>test</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see</a:t>
            </a:r>
            <a:r>
              <a:rPr sz="2400" spc="-57" dirty="0">
                <a:solidFill>
                  <a:srgbClr val="000000"/>
                </a:solidFill>
                <a:latin typeface="Times New Roman"/>
                <a:cs typeface="Times New Roman"/>
              </a:rPr>
              <a:t> </a:t>
            </a:r>
            <a:r>
              <a:rPr sz="2400" dirty="0">
                <a:solidFill>
                  <a:srgbClr val="000000"/>
                </a:solidFill>
                <a:latin typeface="Calibri"/>
                <a:cs typeface="Calibri"/>
              </a:rPr>
              <a:t>what’s</a:t>
            </a:r>
            <a:r>
              <a:rPr sz="2400" spc="-56" dirty="0">
                <a:solidFill>
                  <a:srgbClr val="000000"/>
                </a:solidFill>
                <a:latin typeface="Times New Roman"/>
                <a:cs typeface="Times New Roman"/>
              </a:rPr>
              <a:t> </a:t>
            </a:r>
            <a:r>
              <a:rPr sz="2400" dirty="0">
                <a:solidFill>
                  <a:srgbClr val="000000"/>
                </a:solidFill>
                <a:latin typeface="Calibri"/>
                <a:cs typeface="Calibri"/>
              </a:rPr>
              <a:t>needed</a:t>
            </a:r>
            <a:r>
              <a:rPr sz="2400" spc="-56"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your</a:t>
            </a:r>
          </a:p>
          <a:p>
            <a:pPr marL="342900" marR="0">
              <a:lnSpc>
                <a:spcPts val="2400"/>
              </a:lnSpc>
              <a:spcBef>
                <a:spcPts val="479"/>
              </a:spcBef>
              <a:spcAft>
                <a:spcPts val="0"/>
              </a:spcAft>
            </a:pPr>
            <a:r>
              <a:rPr sz="2400" dirty="0">
                <a:solidFill>
                  <a:srgbClr val="000000"/>
                </a:solidFill>
                <a:latin typeface="Calibri"/>
                <a:cs typeface="Calibri"/>
              </a:rPr>
              <a:t>garden</a:t>
            </a:r>
          </a:p>
          <a:p>
            <a:pPr marL="0" marR="0">
              <a:lnSpc>
                <a:spcPts val="2879"/>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Clean</a:t>
            </a:r>
            <a:r>
              <a:rPr sz="2400" spc="-57"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tools</a:t>
            </a:r>
            <a:r>
              <a:rPr sz="2400" spc="-56"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store</a:t>
            </a:r>
            <a:r>
              <a:rPr sz="2400" spc="-57" dirty="0">
                <a:solidFill>
                  <a:srgbClr val="000000"/>
                </a:solidFill>
                <a:latin typeface="Times New Roman"/>
                <a:cs typeface="Times New Roman"/>
              </a:rPr>
              <a:t> </a:t>
            </a:r>
            <a:r>
              <a:rPr sz="2400" dirty="0">
                <a:solidFill>
                  <a:srgbClr val="000000"/>
                </a:solidFill>
                <a:latin typeface="Calibri"/>
                <a:cs typeface="Calibri"/>
              </a:rPr>
              <a:t>them</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next</a:t>
            </a:r>
            <a:r>
              <a:rPr sz="2400" spc="-58" dirty="0">
                <a:solidFill>
                  <a:srgbClr val="000000"/>
                </a:solidFill>
                <a:latin typeface="Times New Roman"/>
                <a:cs typeface="Times New Roman"/>
              </a:rPr>
              <a:t> </a:t>
            </a:r>
            <a:r>
              <a:rPr sz="2400" dirty="0">
                <a:solidFill>
                  <a:srgbClr val="000000"/>
                </a:solidFill>
                <a:latin typeface="Calibri"/>
                <a:cs typeface="Calibri"/>
              </a:rPr>
              <a:t>season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641349" y="1497772"/>
            <a:ext cx="6144938" cy="222477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If</a:t>
            </a:r>
            <a:r>
              <a:rPr sz="2400" spc="-56"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have</a:t>
            </a:r>
            <a:r>
              <a:rPr sz="2400" spc="-57" dirty="0">
                <a:solidFill>
                  <a:srgbClr val="000000"/>
                </a:solidFill>
                <a:latin typeface="Times New Roman"/>
                <a:cs typeface="Times New Roman"/>
              </a:rPr>
              <a:t> </a:t>
            </a:r>
            <a:r>
              <a:rPr sz="2400" dirty="0">
                <a:solidFill>
                  <a:srgbClr val="000000"/>
                </a:solidFill>
                <a:latin typeface="Calibri"/>
                <a:cs typeface="Calibri"/>
              </a:rPr>
              <a:t>an</a:t>
            </a:r>
            <a:r>
              <a:rPr sz="2400" spc="-58" dirty="0">
                <a:solidFill>
                  <a:srgbClr val="000000"/>
                </a:solidFill>
                <a:latin typeface="Times New Roman"/>
                <a:cs typeface="Times New Roman"/>
              </a:rPr>
              <a:t> </a:t>
            </a:r>
            <a:r>
              <a:rPr sz="2400" dirty="0">
                <a:solidFill>
                  <a:srgbClr val="000000"/>
                </a:solidFill>
                <a:latin typeface="Calibri"/>
                <a:cs typeface="Calibri"/>
              </a:rPr>
              <a:t>excess</a:t>
            </a:r>
            <a:r>
              <a:rPr sz="2400" spc="-56"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leaves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are</a:t>
            </a:r>
          </a:p>
          <a:p>
            <a:pPr marL="342900" marR="0">
              <a:lnSpc>
                <a:spcPts val="2400"/>
              </a:lnSpc>
              <a:spcBef>
                <a:spcPts val="479"/>
              </a:spcBef>
              <a:spcAft>
                <a:spcPts val="0"/>
              </a:spcAft>
            </a:pPr>
            <a:r>
              <a:rPr sz="2400" dirty="0">
                <a:solidFill>
                  <a:srgbClr val="000000"/>
                </a:solidFill>
                <a:latin typeface="Calibri"/>
                <a:cs typeface="Calibri"/>
              </a:rPr>
              <a:t>unable</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rake</a:t>
            </a:r>
            <a:r>
              <a:rPr sz="2400" spc="-57" dirty="0">
                <a:solidFill>
                  <a:srgbClr val="000000"/>
                </a:solidFill>
                <a:latin typeface="Times New Roman"/>
                <a:cs typeface="Times New Roman"/>
              </a:rPr>
              <a:t> </a:t>
            </a:r>
            <a:r>
              <a:rPr sz="2400" dirty="0">
                <a:solidFill>
                  <a:srgbClr val="000000"/>
                </a:solidFill>
                <a:latin typeface="Calibri"/>
                <a:cs typeface="Calibri"/>
              </a:rPr>
              <a:t>under</a:t>
            </a:r>
            <a:r>
              <a:rPr sz="2400" spc="-57"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tree</a:t>
            </a:r>
            <a:r>
              <a:rPr sz="2400" spc="-56"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chop</a:t>
            </a:r>
          </a:p>
          <a:p>
            <a:pPr marL="342900" marR="0">
              <a:lnSpc>
                <a:spcPts val="2400"/>
              </a:lnSpc>
              <a:spcBef>
                <a:spcPts val="479"/>
              </a:spcBef>
              <a:spcAft>
                <a:spcPts val="0"/>
              </a:spcAft>
            </a:pPr>
            <a:r>
              <a:rPr sz="2400" dirty="0">
                <a:solidFill>
                  <a:srgbClr val="000000"/>
                </a:solidFill>
                <a:latin typeface="Calibri"/>
                <a:cs typeface="Calibri"/>
              </a:rPr>
              <a:t>them</a:t>
            </a:r>
            <a:r>
              <a:rPr sz="2400" spc="-57" dirty="0">
                <a:solidFill>
                  <a:srgbClr val="000000"/>
                </a:solidFill>
                <a:latin typeface="Times New Roman"/>
                <a:cs typeface="Times New Roman"/>
              </a:rPr>
              <a:t> </a:t>
            </a:r>
            <a:r>
              <a:rPr sz="2400" dirty="0">
                <a:solidFill>
                  <a:srgbClr val="000000"/>
                </a:solidFill>
                <a:latin typeface="Calibri"/>
                <a:cs typeface="Calibri"/>
              </a:rPr>
              <a:t>up</a:t>
            </a:r>
            <a:r>
              <a:rPr sz="2400" spc="-57" dirty="0">
                <a:solidFill>
                  <a:srgbClr val="000000"/>
                </a:solidFill>
                <a:latin typeface="Times New Roman"/>
                <a:cs typeface="Times New Roman"/>
              </a:rPr>
              <a:t> </a:t>
            </a:r>
            <a:r>
              <a:rPr sz="2400" dirty="0">
                <a:solidFill>
                  <a:srgbClr val="000000"/>
                </a:solidFill>
                <a:latin typeface="Calibri"/>
                <a:cs typeface="Calibri"/>
              </a:rPr>
              <a:t>with</a:t>
            </a:r>
            <a:r>
              <a:rPr sz="2400" spc="-56"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lawn</a:t>
            </a:r>
            <a:r>
              <a:rPr sz="2400" spc="-56" dirty="0">
                <a:solidFill>
                  <a:srgbClr val="000000"/>
                </a:solidFill>
                <a:latin typeface="Times New Roman"/>
                <a:cs typeface="Times New Roman"/>
              </a:rPr>
              <a:t> </a:t>
            </a:r>
            <a:r>
              <a:rPr sz="2400" dirty="0">
                <a:solidFill>
                  <a:srgbClr val="000000"/>
                </a:solidFill>
                <a:latin typeface="Calibri"/>
                <a:cs typeface="Calibri"/>
              </a:rPr>
              <a:t>mower</a:t>
            </a:r>
            <a:r>
              <a:rPr sz="2400" spc="-57"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leave</a:t>
            </a:r>
            <a:r>
              <a:rPr sz="2400" spc="-57"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80"/>
              </a:spcBef>
              <a:spcAft>
                <a:spcPts val="0"/>
              </a:spcAft>
            </a:pPr>
            <a:r>
              <a:rPr sz="2400" dirty="0">
                <a:solidFill>
                  <a:srgbClr val="000000"/>
                </a:solidFill>
                <a:latin typeface="Calibri"/>
                <a:cs typeface="Calibri"/>
              </a:rPr>
              <a:t>finely</a:t>
            </a:r>
            <a:r>
              <a:rPr sz="2400" spc="-57" dirty="0">
                <a:solidFill>
                  <a:srgbClr val="000000"/>
                </a:solidFill>
                <a:latin typeface="Times New Roman"/>
                <a:cs typeface="Times New Roman"/>
              </a:rPr>
              <a:t> </a:t>
            </a:r>
            <a:r>
              <a:rPr sz="2400" dirty="0">
                <a:solidFill>
                  <a:srgbClr val="000000"/>
                </a:solidFill>
                <a:latin typeface="Calibri"/>
                <a:cs typeface="Calibri"/>
              </a:rPr>
              <a:t>chopped</a:t>
            </a:r>
            <a:r>
              <a:rPr sz="2400" spc="-56" dirty="0">
                <a:solidFill>
                  <a:srgbClr val="000000"/>
                </a:solidFill>
                <a:latin typeface="Times New Roman"/>
                <a:cs typeface="Times New Roman"/>
              </a:rPr>
              <a:t> </a:t>
            </a:r>
            <a:r>
              <a:rPr sz="2400" dirty="0">
                <a:solidFill>
                  <a:srgbClr val="000000"/>
                </a:solidFill>
                <a:latin typeface="Calibri"/>
                <a:cs typeface="Calibri"/>
              </a:rPr>
              <a:t>pieces</a:t>
            </a:r>
            <a:r>
              <a:rPr sz="2400" spc="-56" dirty="0">
                <a:solidFill>
                  <a:srgbClr val="000000"/>
                </a:solidFill>
                <a:latin typeface="Times New Roman"/>
                <a:cs typeface="Times New Roman"/>
              </a:rPr>
              <a:t> </a:t>
            </a:r>
            <a:r>
              <a:rPr sz="2400" dirty="0">
                <a:solidFill>
                  <a:srgbClr val="000000"/>
                </a:solidFill>
                <a:latin typeface="Calibri"/>
                <a:cs typeface="Calibri"/>
              </a:rPr>
              <a:t>on</a:t>
            </a:r>
            <a:r>
              <a:rPr sz="2400" spc="-57"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lawn</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a</a:t>
            </a:r>
          </a:p>
          <a:p>
            <a:pPr marL="342900" marR="0">
              <a:lnSpc>
                <a:spcPts val="2400"/>
              </a:lnSpc>
              <a:spcBef>
                <a:spcPts val="480"/>
              </a:spcBef>
              <a:spcAft>
                <a:spcPts val="0"/>
              </a:spcAft>
            </a:pPr>
            <a:r>
              <a:rPr sz="2400" dirty="0">
                <a:solidFill>
                  <a:srgbClr val="000000"/>
                </a:solidFill>
                <a:latin typeface="Calibri"/>
                <a:cs typeface="Calibri"/>
              </a:rPr>
              <a:t>natural</a:t>
            </a:r>
            <a:r>
              <a:rPr sz="2400" spc="-57" dirty="0">
                <a:solidFill>
                  <a:srgbClr val="000000"/>
                </a:solidFill>
                <a:latin typeface="Times New Roman"/>
                <a:cs typeface="Times New Roman"/>
              </a:rPr>
              <a:t> </a:t>
            </a:r>
            <a:r>
              <a:rPr sz="2400" dirty="0">
                <a:solidFill>
                  <a:srgbClr val="000000"/>
                </a:solidFill>
                <a:latin typeface="Calibri"/>
                <a:cs typeface="Calibri"/>
              </a:rPr>
              <a:t>fertilizer.</a:t>
            </a:r>
            <a:r>
              <a:rPr sz="2400" spc="-56" dirty="0">
                <a:solidFill>
                  <a:srgbClr val="000000"/>
                </a:solidFill>
                <a:latin typeface="Times New Roman"/>
                <a:cs typeface="Times New Roman"/>
              </a:rPr>
              <a:t> </a:t>
            </a:r>
            <a:r>
              <a:rPr sz="2400" dirty="0">
                <a:solidFill>
                  <a:srgbClr val="000000"/>
                </a:solidFill>
                <a:latin typeface="Calibri"/>
                <a:cs typeface="Calibri"/>
              </a:rPr>
              <a:t>You</a:t>
            </a:r>
            <a:r>
              <a:rPr sz="2400" spc="-57"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also</a:t>
            </a:r>
            <a:r>
              <a:rPr sz="2400" spc="-57" dirty="0">
                <a:solidFill>
                  <a:srgbClr val="000000"/>
                </a:solidFill>
                <a:latin typeface="Times New Roman"/>
                <a:cs typeface="Times New Roman"/>
              </a:rPr>
              <a:t> </a:t>
            </a:r>
            <a:r>
              <a:rPr sz="2400" dirty="0">
                <a:solidFill>
                  <a:srgbClr val="000000"/>
                </a:solidFill>
                <a:latin typeface="Calibri"/>
                <a:cs typeface="Calibri"/>
              </a:rPr>
              <a:t>keep</a:t>
            </a:r>
            <a:r>
              <a:rPr sz="2400" spc="-56"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to</a:t>
            </a:r>
          </a:p>
          <a:p>
            <a:pPr marL="342900" marR="0">
              <a:lnSpc>
                <a:spcPts val="2400"/>
              </a:lnSpc>
              <a:spcBef>
                <a:spcPts val="429"/>
              </a:spcBef>
              <a:spcAft>
                <a:spcPts val="0"/>
              </a:spcAft>
            </a:pPr>
            <a:r>
              <a:rPr sz="2400" dirty="0">
                <a:solidFill>
                  <a:srgbClr val="000000"/>
                </a:solidFill>
                <a:latin typeface="Calibri"/>
                <a:cs typeface="Calibri"/>
              </a:rPr>
              <a:t>layer</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composter</a:t>
            </a:r>
            <a:r>
              <a:rPr sz="2400" spc="-57" dirty="0">
                <a:solidFill>
                  <a:srgbClr val="000000"/>
                </a:solidFill>
                <a:latin typeface="Times New Roman"/>
                <a:cs typeface="Times New Roman"/>
              </a:rPr>
              <a:t> </a:t>
            </a:r>
            <a:r>
              <a:rPr sz="2400" dirty="0">
                <a:solidFill>
                  <a:srgbClr val="000000"/>
                </a:solidFill>
                <a:latin typeface="Calibri"/>
                <a:cs typeface="Calibri"/>
              </a:rPr>
              <a:t>over</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winter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97267" y="1431587"/>
            <a:ext cx="6373571" cy="259053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Some</a:t>
            </a:r>
            <a:r>
              <a:rPr sz="2400" spc="1132" dirty="0">
                <a:solidFill>
                  <a:srgbClr val="000000"/>
                </a:solidFill>
                <a:latin typeface="Times New Roman"/>
                <a:cs typeface="Times New Roman"/>
              </a:rPr>
              <a:t> </a:t>
            </a:r>
            <a:r>
              <a:rPr sz="2400" dirty="0">
                <a:solidFill>
                  <a:srgbClr val="000000"/>
                </a:solidFill>
                <a:latin typeface="Calibri"/>
                <a:cs typeface="Calibri"/>
              </a:rPr>
              <a:t>plants</a:t>
            </a:r>
            <a:r>
              <a:rPr sz="2400" spc="1114" dirty="0">
                <a:solidFill>
                  <a:srgbClr val="000000"/>
                </a:solidFill>
                <a:latin typeface="Times New Roman"/>
                <a:cs typeface="Times New Roman"/>
              </a:rPr>
              <a:t> </a:t>
            </a:r>
            <a:r>
              <a:rPr sz="2400" dirty="0">
                <a:solidFill>
                  <a:srgbClr val="000000"/>
                </a:solidFill>
                <a:latin typeface="Calibri"/>
                <a:cs typeface="Calibri"/>
              </a:rPr>
              <a:t>need</a:t>
            </a:r>
            <a:r>
              <a:rPr sz="2400" spc="1152" dirty="0">
                <a:solidFill>
                  <a:srgbClr val="000000"/>
                </a:solidFill>
                <a:latin typeface="Times New Roman"/>
                <a:cs typeface="Times New Roman"/>
              </a:rPr>
              <a:t> </a:t>
            </a:r>
            <a:r>
              <a:rPr sz="2400" dirty="0">
                <a:solidFill>
                  <a:srgbClr val="000000"/>
                </a:solidFill>
                <a:latin typeface="Calibri"/>
                <a:cs typeface="Calibri"/>
              </a:rPr>
              <a:t>a</a:t>
            </a:r>
            <a:r>
              <a:rPr sz="2400" spc="1132" dirty="0">
                <a:solidFill>
                  <a:srgbClr val="000000"/>
                </a:solidFill>
                <a:latin typeface="Times New Roman"/>
                <a:cs typeface="Times New Roman"/>
              </a:rPr>
              <a:t> </a:t>
            </a:r>
            <a:r>
              <a:rPr sz="2400" dirty="0">
                <a:solidFill>
                  <a:srgbClr val="000000"/>
                </a:solidFill>
                <a:latin typeface="Calibri"/>
                <a:cs typeface="Calibri"/>
              </a:rPr>
              <a:t>long</a:t>
            </a:r>
            <a:r>
              <a:rPr sz="2400" spc="1128" dirty="0">
                <a:solidFill>
                  <a:srgbClr val="000000"/>
                </a:solidFill>
                <a:latin typeface="Times New Roman"/>
                <a:cs typeface="Times New Roman"/>
              </a:rPr>
              <a:t> </a:t>
            </a:r>
            <a:r>
              <a:rPr sz="2400" dirty="0">
                <a:solidFill>
                  <a:srgbClr val="000000"/>
                </a:solidFill>
                <a:latin typeface="Calibri"/>
                <a:cs typeface="Calibri"/>
              </a:rPr>
              <a:t>period</a:t>
            </a:r>
            <a:r>
              <a:rPr sz="2400" spc="1144" dirty="0">
                <a:solidFill>
                  <a:srgbClr val="000000"/>
                </a:solidFill>
                <a:latin typeface="Times New Roman"/>
                <a:cs typeface="Times New Roman"/>
              </a:rPr>
              <a:t> </a:t>
            </a:r>
            <a:r>
              <a:rPr sz="2400" dirty="0">
                <a:solidFill>
                  <a:srgbClr val="000000"/>
                </a:solidFill>
                <a:latin typeface="Calibri"/>
                <a:cs typeface="Calibri"/>
              </a:rPr>
              <a:t>of</a:t>
            </a:r>
            <a:r>
              <a:rPr sz="2400" spc="1135" dirty="0">
                <a:solidFill>
                  <a:srgbClr val="000000"/>
                </a:solidFill>
                <a:latin typeface="Times New Roman"/>
                <a:cs typeface="Times New Roman"/>
              </a:rPr>
              <a:t> </a:t>
            </a:r>
            <a:r>
              <a:rPr sz="2400" dirty="0">
                <a:solidFill>
                  <a:srgbClr val="000000"/>
                </a:solidFill>
                <a:latin typeface="Calibri"/>
                <a:cs typeface="Calibri"/>
              </a:rPr>
              <a:t>cool</a:t>
            </a:r>
          </a:p>
          <a:p>
            <a:pPr marL="342900" marR="0">
              <a:lnSpc>
                <a:spcPts val="2400"/>
              </a:lnSpc>
              <a:spcBef>
                <a:spcPts val="480"/>
              </a:spcBef>
              <a:spcAft>
                <a:spcPts val="0"/>
              </a:spcAft>
            </a:pPr>
            <a:r>
              <a:rPr sz="2400" dirty="0">
                <a:solidFill>
                  <a:srgbClr val="000000"/>
                </a:solidFill>
                <a:latin typeface="Calibri"/>
                <a:cs typeface="Calibri"/>
              </a:rPr>
              <a:t>temperature</a:t>
            </a:r>
            <a:r>
              <a:rPr sz="2400" spc="665" dirty="0">
                <a:solidFill>
                  <a:srgbClr val="000000"/>
                </a:solidFill>
                <a:latin typeface="Times New Roman"/>
                <a:cs typeface="Times New Roman"/>
              </a:rPr>
              <a:t> </a:t>
            </a:r>
            <a:r>
              <a:rPr sz="2400" dirty="0">
                <a:solidFill>
                  <a:srgbClr val="000000"/>
                </a:solidFill>
                <a:latin typeface="Calibri"/>
                <a:cs typeface="Calibri"/>
              </a:rPr>
              <a:t>–</a:t>
            </a:r>
            <a:r>
              <a:rPr sz="2400" spc="773" dirty="0">
                <a:solidFill>
                  <a:srgbClr val="000000"/>
                </a:solidFill>
                <a:latin typeface="Times New Roman"/>
                <a:cs typeface="Times New Roman"/>
              </a:rPr>
              <a:t> </a:t>
            </a:r>
            <a:r>
              <a:rPr sz="2400" dirty="0">
                <a:solidFill>
                  <a:srgbClr val="000000"/>
                </a:solidFill>
                <a:latin typeface="Calibri"/>
                <a:cs typeface="Calibri"/>
              </a:rPr>
              <a:t>dormancy</a:t>
            </a:r>
            <a:r>
              <a:rPr sz="2400" spc="773" dirty="0">
                <a:solidFill>
                  <a:srgbClr val="000000"/>
                </a:solidFill>
                <a:latin typeface="Times New Roman"/>
                <a:cs typeface="Times New Roman"/>
              </a:rPr>
              <a:t> </a:t>
            </a:r>
            <a:r>
              <a:rPr sz="2400" dirty="0">
                <a:solidFill>
                  <a:srgbClr val="000000"/>
                </a:solidFill>
                <a:latin typeface="Calibri"/>
                <a:cs typeface="Calibri"/>
              </a:rPr>
              <a:t>–</a:t>
            </a:r>
            <a:r>
              <a:rPr sz="2400" spc="773" dirty="0">
                <a:solidFill>
                  <a:srgbClr val="000000"/>
                </a:solidFill>
                <a:latin typeface="Times New Roman"/>
                <a:cs typeface="Times New Roman"/>
              </a:rPr>
              <a:t> </a:t>
            </a:r>
            <a:r>
              <a:rPr sz="2400" dirty="0">
                <a:solidFill>
                  <a:srgbClr val="000000"/>
                </a:solidFill>
                <a:latin typeface="Calibri"/>
                <a:cs typeface="Calibri"/>
              </a:rPr>
              <a:t>to</a:t>
            </a:r>
            <a:r>
              <a:rPr sz="2400" spc="744" dirty="0">
                <a:solidFill>
                  <a:srgbClr val="000000"/>
                </a:solidFill>
                <a:latin typeface="Times New Roman"/>
                <a:cs typeface="Times New Roman"/>
              </a:rPr>
              <a:t> </a:t>
            </a:r>
            <a:r>
              <a:rPr sz="2400" dirty="0">
                <a:solidFill>
                  <a:srgbClr val="000000"/>
                </a:solidFill>
                <a:latin typeface="Calibri"/>
                <a:cs typeface="Calibri"/>
              </a:rPr>
              <a:t>stimulate</a:t>
            </a:r>
            <a:r>
              <a:rPr sz="2400" spc="680" dirty="0">
                <a:solidFill>
                  <a:srgbClr val="000000"/>
                </a:solidFill>
                <a:latin typeface="Times New Roman"/>
                <a:cs typeface="Times New Roman"/>
              </a:rPr>
              <a:t> </a:t>
            </a:r>
            <a:r>
              <a:rPr sz="2400" dirty="0">
                <a:solidFill>
                  <a:srgbClr val="000000"/>
                </a:solidFill>
                <a:latin typeface="Calibri"/>
                <a:cs typeface="Calibri"/>
              </a:rPr>
              <a:t>an</a:t>
            </a:r>
          </a:p>
          <a:p>
            <a:pPr marL="342900" marR="0">
              <a:lnSpc>
                <a:spcPts val="2400"/>
              </a:lnSpc>
              <a:spcBef>
                <a:spcPts val="479"/>
              </a:spcBef>
              <a:spcAft>
                <a:spcPts val="0"/>
              </a:spcAft>
            </a:pPr>
            <a:r>
              <a:rPr sz="2400" dirty="0">
                <a:solidFill>
                  <a:srgbClr val="000000"/>
                </a:solidFill>
                <a:latin typeface="Calibri"/>
                <a:cs typeface="Calibri"/>
              </a:rPr>
              <a:t>early</a:t>
            </a:r>
            <a:r>
              <a:rPr sz="2400" spc="279" dirty="0">
                <a:solidFill>
                  <a:srgbClr val="000000"/>
                </a:solidFill>
                <a:latin typeface="Times New Roman"/>
                <a:cs typeface="Times New Roman"/>
              </a:rPr>
              <a:t> </a:t>
            </a:r>
            <a:r>
              <a:rPr sz="2400" dirty="0">
                <a:solidFill>
                  <a:srgbClr val="000000"/>
                </a:solidFill>
                <a:latin typeface="Calibri"/>
                <a:cs typeface="Calibri"/>
              </a:rPr>
              <a:t>bloom</a:t>
            </a:r>
            <a:r>
              <a:rPr sz="2400" spc="261" dirty="0">
                <a:solidFill>
                  <a:srgbClr val="000000"/>
                </a:solidFill>
                <a:latin typeface="Times New Roman"/>
                <a:cs typeface="Times New Roman"/>
              </a:rPr>
              <a:t> </a:t>
            </a:r>
            <a:r>
              <a:rPr sz="2400" dirty="0">
                <a:solidFill>
                  <a:srgbClr val="000000"/>
                </a:solidFill>
                <a:latin typeface="Calibri"/>
                <a:cs typeface="Calibri"/>
              </a:rPr>
              <a:t>next</a:t>
            </a:r>
            <a:r>
              <a:rPr sz="2400" spc="243" dirty="0">
                <a:solidFill>
                  <a:srgbClr val="000000"/>
                </a:solidFill>
                <a:latin typeface="Times New Roman"/>
                <a:cs typeface="Times New Roman"/>
              </a:rPr>
              <a:t> </a:t>
            </a:r>
            <a:r>
              <a:rPr sz="2400" dirty="0">
                <a:solidFill>
                  <a:srgbClr val="000000"/>
                </a:solidFill>
                <a:latin typeface="Calibri"/>
                <a:cs typeface="Calibri"/>
              </a:rPr>
              <a:t>spring.</a:t>
            </a:r>
            <a:r>
              <a:rPr sz="2400" spc="266" dirty="0">
                <a:solidFill>
                  <a:srgbClr val="000000"/>
                </a:solidFill>
                <a:latin typeface="Times New Roman"/>
                <a:cs typeface="Times New Roman"/>
              </a:rPr>
              <a:t> </a:t>
            </a:r>
            <a:r>
              <a:rPr sz="2400" dirty="0">
                <a:solidFill>
                  <a:srgbClr val="000000"/>
                </a:solidFill>
                <a:latin typeface="Calibri"/>
                <a:cs typeface="Calibri"/>
              </a:rPr>
              <a:t>Planting</a:t>
            </a:r>
            <a:r>
              <a:rPr sz="2400" spc="227" dirty="0">
                <a:solidFill>
                  <a:srgbClr val="000000"/>
                </a:solidFill>
                <a:latin typeface="Times New Roman"/>
                <a:cs typeface="Times New Roman"/>
              </a:rPr>
              <a:t> </a:t>
            </a:r>
            <a:r>
              <a:rPr sz="2400" dirty="0">
                <a:solidFill>
                  <a:srgbClr val="000000"/>
                </a:solidFill>
                <a:latin typeface="Calibri"/>
                <a:cs typeface="Calibri"/>
              </a:rPr>
              <a:t>spring</a:t>
            </a:r>
            <a:r>
              <a:rPr sz="2400" spc="270" dirty="0">
                <a:solidFill>
                  <a:srgbClr val="000000"/>
                </a:solidFill>
                <a:latin typeface="Times New Roman"/>
                <a:cs typeface="Times New Roman"/>
              </a:rPr>
              <a:t> </a:t>
            </a:r>
            <a:r>
              <a:rPr sz="2400" dirty="0">
                <a:solidFill>
                  <a:srgbClr val="000000"/>
                </a:solidFill>
                <a:latin typeface="Calibri"/>
                <a:cs typeface="Calibri"/>
              </a:rPr>
              <a:t>bulbs</a:t>
            </a:r>
          </a:p>
          <a:p>
            <a:pPr marL="342900" marR="0">
              <a:lnSpc>
                <a:spcPts val="2400"/>
              </a:lnSpc>
              <a:spcBef>
                <a:spcPts val="480"/>
              </a:spcBef>
              <a:spcAft>
                <a:spcPts val="0"/>
              </a:spcAft>
            </a:pPr>
            <a:r>
              <a:rPr sz="2400" dirty="0">
                <a:solidFill>
                  <a:srgbClr val="000000"/>
                </a:solidFill>
                <a:latin typeface="Calibri"/>
                <a:cs typeface="Calibri"/>
              </a:rPr>
              <a:t>such</a:t>
            </a:r>
            <a:r>
              <a:rPr sz="2400" spc="411" dirty="0">
                <a:solidFill>
                  <a:srgbClr val="000000"/>
                </a:solidFill>
                <a:latin typeface="Times New Roman"/>
                <a:cs typeface="Times New Roman"/>
              </a:rPr>
              <a:t> </a:t>
            </a:r>
            <a:r>
              <a:rPr sz="2400" dirty="0">
                <a:solidFill>
                  <a:srgbClr val="000000"/>
                </a:solidFill>
                <a:latin typeface="Calibri"/>
                <a:cs typeface="Calibri"/>
              </a:rPr>
              <a:t>as</a:t>
            </a:r>
            <a:r>
              <a:rPr sz="2400" spc="407" dirty="0">
                <a:solidFill>
                  <a:srgbClr val="000000"/>
                </a:solidFill>
                <a:latin typeface="Times New Roman"/>
                <a:cs typeface="Times New Roman"/>
              </a:rPr>
              <a:t> </a:t>
            </a:r>
            <a:r>
              <a:rPr sz="2400" dirty="0">
                <a:solidFill>
                  <a:srgbClr val="000000"/>
                </a:solidFill>
                <a:latin typeface="Calibri"/>
                <a:cs typeface="Calibri"/>
              </a:rPr>
              <a:t>daffodils,</a:t>
            </a:r>
            <a:r>
              <a:rPr sz="2400" spc="295" dirty="0">
                <a:solidFill>
                  <a:srgbClr val="000000"/>
                </a:solidFill>
                <a:latin typeface="Times New Roman"/>
                <a:cs typeface="Times New Roman"/>
              </a:rPr>
              <a:t> </a:t>
            </a:r>
            <a:r>
              <a:rPr sz="2400" dirty="0">
                <a:solidFill>
                  <a:srgbClr val="000000"/>
                </a:solidFill>
                <a:latin typeface="Calibri"/>
                <a:cs typeface="Calibri"/>
              </a:rPr>
              <a:t>crocuses</a:t>
            </a:r>
            <a:r>
              <a:rPr sz="2400" spc="377" dirty="0">
                <a:solidFill>
                  <a:srgbClr val="000000"/>
                </a:solidFill>
                <a:latin typeface="Times New Roman"/>
                <a:cs typeface="Times New Roman"/>
              </a:rPr>
              <a:t> </a:t>
            </a:r>
            <a:r>
              <a:rPr sz="2400" dirty="0">
                <a:solidFill>
                  <a:srgbClr val="000000"/>
                </a:solidFill>
                <a:latin typeface="Calibri"/>
                <a:cs typeface="Calibri"/>
              </a:rPr>
              <a:t>and</a:t>
            </a:r>
            <a:r>
              <a:rPr sz="2400" spc="413" dirty="0">
                <a:solidFill>
                  <a:srgbClr val="000000"/>
                </a:solidFill>
                <a:latin typeface="Times New Roman"/>
                <a:cs typeface="Times New Roman"/>
              </a:rPr>
              <a:t> </a:t>
            </a:r>
            <a:r>
              <a:rPr sz="2400" dirty="0">
                <a:solidFill>
                  <a:srgbClr val="000000"/>
                </a:solidFill>
                <a:latin typeface="Calibri"/>
                <a:cs typeface="Calibri"/>
              </a:rPr>
              <a:t>hyacinths</a:t>
            </a:r>
            <a:r>
              <a:rPr sz="2400" spc="314" dirty="0">
                <a:solidFill>
                  <a:srgbClr val="000000"/>
                </a:solidFill>
                <a:latin typeface="Times New Roman"/>
                <a:cs typeface="Times New Roman"/>
              </a:rPr>
              <a:t> </a:t>
            </a:r>
            <a:r>
              <a:rPr sz="2400" dirty="0">
                <a:solidFill>
                  <a:srgbClr val="000000"/>
                </a:solidFill>
                <a:latin typeface="Calibri"/>
                <a:cs typeface="Calibri"/>
              </a:rPr>
              <a:t>can</a:t>
            </a:r>
          </a:p>
          <a:p>
            <a:pPr marL="342900" marR="0">
              <a:lnSpc>
                <a:spcPts val="2400"/>
              </a:lnSpc>
              <a:spcBef>
                <a:spcPts val="479"/>
              </a:spcBef>
              <a:spcAft>
                <a:spcPts val="0"/>
              </a:spcAft>
            </a:pPr>
            <a:r>
              <a:rPr sz="2400" dirty="0">
                <a:solidFill>
                  <a:srgbClr val="000000"/>
                </a:solidFill>
                <a:latin typeface="Calibri"/>
                <a:cs typeface="Calibri"/>
              </a:rPr>
              <a:t>provide</a:t>
            </a:r>
            <a:r>
              <a:rPr sz="2400" spc="1315" dirty="0">
                <a:solidFill>
                  <a:srgbClr val="000000"/>
                </a:solidFill>
                <a:latin typeface="Times New Roman"/>
                <a:cs typeface="Times New Roman"/>
              </a:rPr>
              <a:t> </a:t>
            </a:r>
            <a:r>
              <a:rPr sz="2400" dirty="0">
                <a:solidFill>
                  <a:srgbClr val="000000"/>
                </a:solidFill>
                <a:latin typeface="Calibri"/>
                <a:cs typeface="Calibri"/>
              </a:rPr>
              <a:t>nectar</a:t>
            </a:r>
            <a:r>
              <a:rPr sz="2400" spc="1328" dirty="0">
                <a:solidFill>
                  <a:srgbClr val="000000"/>
                </a:solidFill>
                <a:latin typeface="Times New Roman"/>
                <a:cs typeface="Times New Roman"/>
              </a:rPr>
              <a:t> </a:t>
            </a:r>
            <a:r>
              <a:rPr sz="2400" dirty="0">
                <a:solidFill>
                  <a:srgbClr val="000000"/>
                </a:solidFill>
                <a:latin typeface="Calibri"/>
                <a:cs typeface="Calibri"/>
              </a:rPr>
              <a:t>and</a:t>
            </a:r>
            <a:r>
              <a:rPr sz="2400" spc="1352" dirty="0">
                <a:solidFill>
                  <a:srgbClr val="000000"/>
                </a:solidFill>
                <a:latin typeface="Times New Roman"/>
                <a:cs typeface="Times New Roman"/>
              </a:rPr>
              <a:t> </a:t>
            </a:r>
            <a:r>
              <a:rPr sz="2400" dirty="0">
                <a:solidFill>
                  <a:srgbClr val="000000"/>
                </a:solidFill>
                <a:latin typeface="Calibri"/>
                <a:cs typeface="Calibri"/>
              </a:rPr>
              <a:t>pollen</a:t>
            </a:r>
            <a:r>
              <a:rPr sz="2400" spc="1359" dirty="0">
                <a:solidFill>
                  <a:srgbClr val="000000"/>
                </a:solidFill>
                <a:latin typeface="Times New Roman"/>
                <a:cs typeface="Times New Roman"/>
              </a:rPr>
              <a:t> </a:t>
            </a:r>
            <a:r>
              <a:rPr sz="2400" dirty="0">
                <a:solidFill>
                  <a:srgbClr val="000000"/>
                </a:solidFill>
                <a:latin typeface="Calibri"/>
                <a:cs typeface="Calibri"/>
              </a:rPr>
              <a:t>to</a:t>
            </a:r>
            <a:r>
              <a:rPr sz="2400" spc="1322" dirty="0">
                <a:solidFill>
                  <a:srgbClr val="000000"/>
                </a:solidFill>
                <a:latin typeface="Times New Roman"/>
                <a:cs typeface="Times New Roman"/>
              </a:rPr>
              <a:t> </a:t>
            </a:r>
            <a:r>
              <a:rPr sz="2400" dirty="0">
                <a:solidFill>
                  <a:srgbClr val="000000"/>
                </a:solidFill>
                <a:latin typeface="Calibri"/>
                <a:cs typeface="Calibri"/>
              </a:rPr>
              <a:t>our</a:t>
            </a:r>
            <a:r>
              <a:rPr sz="2400" spc="1350" dirty="0">
                <a:solidFill>
                  <a:srgbClr val="000000"/>
                </a:solidFill>
                <a:latin typeface="Times New Roman"/>
                <a:cs typeface="Times New Roman"/>
              </a:rPr>
              <a:t> </a:t>
            </a:r>
            <a:r>
              <a:rPr sz="2400" dirty="0">
                <a:solidFill>
                  <a:srgbClr val="000000"/>
                </a:solidFill>
                <a:latin typeface="Calibri"/>
                <a:cs typeface="Calibri"/>
              </a:rPr>
              <a:t>insect</a:t>
            </a:r>
          </a:p>
          <a:p>
            <a:pPr marL="342900" marR="0">
              <a:lnSpc>
                <a:spcPts val="2400"/>
              </a:lnSpc>
              <a:spcBef>
                <a:spcPts val="429"/>
              </a:spcBef>
              <a:spcAft>
                <a:spcPts val="0"/>
              </a:spcAft>
            </a:pPr>
            <a:r>
              <a:rPr sz="2400" dirty="0">
                <a:solidFill>
                  <a:srgbClr val="000000"/>
                </a:solidFill>
                <a:latin typeface="Calibri"/>
                <a:cs typeface="Calibri"/>
              </a:rPr>
              <a:t>pollinators</a:t>
            </a:r>
            <a:r>
              <a:rPr sz="2400" spc="-56" dirty="0">
                <a:solidFill>
                  <a:srgbClr val="000000"/>
                </a:solidFill>
                <a:latin typeface="Times New Roman"/>
                <a:cs typeface="Times New Roman"/>
              </a:rPr>
              <a:t> </a:t>
            </a:r>
            <a:r>
              <a:rPr sz="2400" dirty="0">
                <a:solidFill>
                  <a:srgbClr val="000000"/>
                </a:solidFill>
                <a:latin typeface="Calibri"/>
                <a:cs typeface="Calibri"/>
              </a:rPr>
              <a:t>such</a:t>
            </a:r>
            <a:r>
              <a:rPr sz="2400" spc="31" dirty="0">
                <a:solidFill>
                  <a:srgbClr val="000000"/>
                </a:solidFill>
                <a:latin typeface="Times New Roman"/>
                <a:cs typeface="Times New Roman"/>
              </a:rPr>
              <a:t> </a:t>
            </a:r>
            <a:r>
              <a:rPr sz="2400" dirty="0">
                <a:solidFill>
                  <a:srgbClr val="000000"/>
                </a:solidFill>
                <a:latin typeface="Calibri"/>
                <a:cs typeface="Calibri"/>
              </a:rPr>
              <a:t>as</a:t>
            </a:r>
            <a:r>
              <a:rPr sz="2400" spc="27" dirty="0">
                <a:solidFill>
                  <a:srgbClr val="000000"/>
                </a:solidFill>
                <a:latin typeface="Times New Roman"/>
                <a:cs typeface="Times New Roman"/>
              </a:rPr>
              <a:t> </a:t>
            </a:r>
            <a:r>
              <a:rPr sz="2400" dirty="0">
                <a:solidFill>
                  <a:srgbClr val="000000"/>
                </a:solidFill>
                <a:latin typeface="Calibri"/>
                <a:cs typeface="Calibri"/>
              </a:rPr>
              <a:t>–</a:t>
            </a:r>
            <a:r>
              <a:rPr sz="2400" spc="31" dirty="0">
                <a:solidFill>
                  <a:srgbClr val="000000"/>
                </a:solidFill>
                <a:latin typeface="Times New Roman"/>
                <a:cs typeface="Times New Roman"/>
              </a:rPr>
              <a:t> </a:t>
            </a:r>
            <a:r>
              <a:rPr sz="2400" dirty="0">
                <a:solidFill>
                  <a:srgbClr val="000000"/>
                </a:solidFill>
                <a:latin typeface="Calibri"/>
                <a:cs typeface="Calibri"/>
              </a:rPr>
              <a:t>bees,</a:t>
            </a:r>
            <a:r>
              <a:rPr sz="2400" spc="46" dirty="0">
                <a:solidFill>
                  <a:srgbClr val="000000"/>
                </a:solidFill>
                <a:latin typeface="Times New Roman"/>
                <a:cs typeface="Times New Roman"/>
              </a:rPr>
              <a:t> </a:t>
            </a:r>
            <a:r>
              <a:rPr sz="2400" dirty="0">
                <a:solidFill>
                  <a:srgbClr val="000000"/>
                </a:solidFill>
                <a:latin typeface="Calibri"/>
                <a:cs typeface="Calibri"/>
              </a:rPr>
              <a:t>butterflies,</a:t>
            </a:r>
            <a:r>
              <a:rPr sz="2400" spc="-69" dirty="0">
                <a:solidFill>
                  <a:srgbClr val="000000"/>
                </a:solidFill>
                <a:latin typeface="Times New Roman"/>
                <a:cs typeface="Times New Roman"/>
              </a:rPr>
              <a:t> </a:t>
            </a:r>
            <a:r>
              <a:rPr sz="2400" dirty="0">
                <a:solidFill>
                  <a:srgbClr val="000000"/>
                </a:solidFill>
                <a:latin typeface="Calibri"/>
                <a:cs typeface="Calibri"/>
              </a:rPr>
              <a:t>flies</a:t>
            </a:r>
            <a:r>
              <a:rPr sz="2400" spc="28" dirty="0">
                <a:solidFill>
                  <a:srgbClr val="000000"/>
                </a:solidFill>
                <a:latin typeface="Times New Roman"/>
                <a:cs typeface="Times New Roman"/>
              </a:rPr>
              <a:t> </a:t>
            </a:r>
            <a:r>
              <a:rPr sz="2400" dirty="0">
                <a:solidFill>
                  <a:srgbClr val="000000"/>
                </a:solidFill>
                <a:latin typeface="Calibri"/>
                <a:cs typeface="Calibri"/>
              </a:rPr>
              <a:t>that</a:t>
            </a:r>
          </a:p>
          <a:p>
            <a:pPr marL="342900" marR="0">
              <a:lnSpc>
                <a:spcPts val="2400"/>
              </a:lnSpc>
              <a:spcBef>
                <a:spcPts val="480"/>
              </a:spcBef>
              <a:spcAft>
                <a:spcPts val="0"/>
              </a:spcAft>
            </a:pP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among</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first</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be</a:t>
            </a:r>
            <a:r>
              <a:rPr sz="2400" spc="-57" dirty="0">
                <a:solidFill>
                  <a:srgbClr val="000000"/>
                </a:solidFill>
                <a:latin typeface="Times New Roman"/>
                <a:cs typeface="Times New Roman"/>
              </a:rPr>
              <a:t> </a:t>
            </a:r>
            <a:r>
              <a:rPr sz="2400" dirty="0">
                <a:solidFill>
                  <a:srgbClr val="000000"/>
                </a:solidFill>
                <a:latin typeface="Calibri"/>
                <a:cs typeface="Calibri"/>
              </a:rPr>
              <a:t>active</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spring</a:t>
            </a:r>
          </a:p>
        </p:txBody>
      </p:sp>
      <p:sp>
        <p:nvSpPr>
          <p:cNvPr id="4" name="object 4"/>
          <p:cNvSpPr txBox="1"/>
          <p:nvPr/>
        </p:nvSpPr>
        <p:spPr>
          <a:xfrm>
            <a:off x="497267" y="4357667"/>
            <a:ext cx="6369461"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Plant</a:t>
            </a:r>
            <a:r>
              <a:rPr sz="2400" spc="-56" dirty="0">
                <a:solidFill>
                  <a:srgbClr val="000000"/>
                </a:solidFill>
                <a:latin typeface="Times New Roman"/>
                <a:cs typeface="Times New Roman"/>
              </a:rPr>
              <a:t> </a:t>
            </a:r>
            <a:r>
              <a:rPr sz="2400" dirty="0">
                <a:solidFill>
                  <a:srgbClr val="000000"/>
                </a:solidFill>
                <a:latin typeface="Calibri"/>
                <a:cs typeface="Calibri"/>
              </a:rPr>
              <a:t>bulbs</a:t>
            </a:r>
            <a:r>
              <a:rPr sz="2400" spc="-37" dirty="0">
                <a:solidFill>
                  <a:srgbClr val="000000"/>
                </a:solidFill>
                <a:latin typeface="Times New Roman"/>
                <a:cs typeface="Times New Roman"/>
              </a:rPr>
              <a:t> </a:t>
            </a:r>
            <a:r>
              <a:rPr sz="2400" dirty="0">
                <a:solidFill>
                  <a:srgbClr val="000000"/>
                </a:solidFill>
                <a:latin typeface="Calibri"/>
                <a:cs typeface="Calibri"/>
              </a:rPr>
              <a:t>a</a:t>
            </a:r>
            <a:r>
              <a:rPr sz="2400" spc="-34" dirty="0">
                <a:solidFill>
                  <a:srgbClr val="000000"/>
                </a:solidFill>
                <a:latin typeface="Times New Roman"/>
                <a:cs typeface="Times New Roman"/>
              </a:rPr>
              <a:t> </a:t>
            </a:r>
            <a:r>
              <a:rPr sz="2400" dirty="0">
                <a:solidFill>
                  <a:srgbClr val="000000"/>
                </a:solidFill>
                <a:latin typeface="Calibri"/>
                <a:cs typeface="Calibri"/>
              </a:rPr>
              <a:t>few</a:t>
            </a:r>
            <a:r>
              <a:rPr sz="2400" spc="-94" dirty="0">
                <a:solidFill>
                  <a:srgbClr val="000000"/>
                </a:solidFill>
                <a:latin typeface="Times New Roman"/>
                <a:cs typeface="Times New Roman"/>
              </a:rPr>
              <a:t> </a:t>
            </a:r>
            <a:r>
              <a:rPr sz="2400" dirty="0">
                <a:solidFill>
                  <a:srgbClr val="000000"/>
                </a:solidFill>
                <a:latin typeface="Calibri"/>
                <a:cs typeface="Calibri"/>
              </a:rPr>
              <a:t>inches</a:t>
            </a:r>
            <a:r>
              <a:rPr sz="2400" spc="-21" dirty="0">
                <a:solidFill>
                  <a:srgbClr val="000000"/>
                </a:solidFill>
                <a:latin typeface="Times New Roman"/>
                <a:cs typeface="Times New Roman"/>
              </a:rPr>
              <a:t> </a:t>
            </a:r>
            <a:r>
              <a:rPr sz="2400" dirty="0">
                <a:solidFill>
                  <a:srgbClr val="000000"/>
                </a:solidFill>
                <a:latin typeface="Calibri"/>
                <a:cs typeface="Calibri"/>
              </a:rPr>
              <a:t>under</a:t>
            </a:r>
            <a:r>
              <a:rPr sz="2400" spc="-18" dirty="0">
                <a:solidFill>
                  <a:srgbClr val="000000"/>
                </a:solidFill>
                <a:latin typeface="Times New Roman"/>
                <a:cs typeface="Times New Roman"/>
              </a:rPr>
              <a:t> </a:t>
            </a:r>
            <a:r>
              <a:rPr sz="2400" dirty="0">
                <a:solidFill>
                  <a:srgbClr val="000000"/>
                </a:solidFill>
                <a:latin typeface="Calibri"/>
                <a:cs typeface="Calibri"/>
              </a:rPr>
              <a:t>the</a:t>
            </a:r>
            <a:r>
              <a:rPr sz="2400" spc="-25" dirty="0">
                <a:solidFill>
                  <a:srgbClr val="000000"/>
                </a:solidFill>
                <a:latin typeface="Times New Roman"/>
                <a:cs typeface="Times New Roman"/>
              </a:rPr>
              <a:t> </a:t>
            </a:r>
            <a:r>
              <a:rPr sz="2400" dirty="0">
                <a:solidFill>
                  <a:srgbClr val="000000"/>
                </a:solidFill>
                <a:latin typeface="Calibri"/>
                <a:cs typeface="Calibri"/>
              </a:rPr>
              <a:t>soil</a:t>
            </a:r>
            <a:r>
              <a:rPr sz="2400" spc="-37" dirty="0">
                <a:solidFill>
                  <a:srgbClr val="000000"/>
                </a:solidFill>
                <a:latin typeface="Times New Roman"/>
                <a:cs typeface="Times New Roman"/>
              </a:rPr>
              <a:t> </a:t>
            </a:r>
            <a:r>
              <a:rPr sz="2400" dirty="0">
                <a:solidFill>
                  <a:srgbClr val="000000"/>
                </a:solidFill>
                <a:latin typeface="Calibri"/>
                <a:cs typeface="Calibri"/>
              </a:rPr>
              <a:t>with</a:t>
            </a:r>
            <a:r>
              <a:rPr sz="2400" spc="-33"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pointy</a:t>
            </a:r>
            <a:r>
              <a:rPr sz="2400" spc="-57" dirty="0">
                <a:solidFill>
                  <a:srgbClr val="000000"/>
                </a:solidFill>
                <a:latin typeface="Times New Roman"/>
                <a:cs typeface="Times New Roman"/>
              </a:rPr>
              <a:t> </a:t>
            </a:r>
            <a:r>
              <a:rPr sz="2400" dirty="0">
                <a:solidFill>
                  <a:srgbClr val="000000"/>
                </a:solidFill>
                <a:latin typeface="Calibri"/>
                <a:cs typeface="Calibri"/>
              </a:rPr>
              <a:t>ends</a:t>
            </a:r>
            <a:r>
              <a:rPr sz="2400" spc="-56" dirty="0">
                <a:solidFill>
                  <a:srgbClr val="000000"/>
                </a:solidFill>
                <a:latin typeface="Times New Roman"/>
                <a:cs typeface="Times New Roman"/>
              </a:rPr>
              <a:t> </a:t>
            </a:r>
            <a:r>
              <a:rPr sz="2400" dirty="0">
                <a:solidFill>
                  <a:srgbClr val="000000"/>
                </a:solidFill>
                <a:latin typeface="Calibri"/>
                <a:cs typeface="Calibri"/>
              </a:rPr>
              <a:t>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F6FF4B-5C2D-DA02-358B-F48DF0BAB19C}"/>
              </a:ext>
            </a:extLst>
          </p:cNvPr>
          <p:cNvSpPr txBox="1"/>
          <p:nvPr/>
        </p:nvSpPr>
        <p:spPr>
          <a:xfrm>
            <a:off x="1055052" y="2420888"/>
            <a:ext cx="10081895" cy="830997"/>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Other perks for planting in the fall are that the air is cooler, and the soil is wet and warm enough to support the roots of plants before the weather freezes</a:t>
            </a:r>
            <a:endParaRPr kumimoji="0" lang="en-CA"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a:cs typeface="Calibri" panose="020F0502020204030204" pitchFamily="34" charset="0"/>
            </a:endParaRPr>
          </a:p>
        </p:txBody>
      </p:sp>
      <p:sp>
        <p:nvSpPr>
          <p:cNvPr id="8" name="TextBox 7">
            <a:extLst>
              <a:ext uri="{FF2B5EF4-FFF2-40B4-BE49-F238E27FC236}">
                <a16:creationId xmlns:a16="http://schemas.microsoft.com/office/drawing/2014/main" id="{D7FCC626-6462-8877-EBCF-56FAD2ED1A33}"/>
              </a:ext>
            </a:extLst>
          </p:cNvPr>
          <p:cNvSpPr txBox="1"/>
          <p:nvPr/>
        </p:nvSpPr>
        <p:spPr>
          <a:xfrm>
            <a:off x="2228850" y="101084"/>
            <a:ext cx="823912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lumMod val="95000"/>
                  </a:prstClr>
                </a:solidFill>
                <a:effectLst/>
                <a:uLnTx/>
                <a:uFillTx/>
                <a:latin typeface="Calibri" panose="020F0502020204030204" pitchFamily="34" charset="0"/>
                <a:ea typeface="Times New Roman" panose="02020603050405020304" pitchFamily="18" charset="0"/>
                <a:cs typeface="Calibri" panose="020F0502020204030204" pitchFamily="34" charset="0"/>
              </a:rPr>
              <a:t>Why Plant for Next Spring this Fall? </a:t>
            </a:r>
            <a:endParaRPr kumimoji="0" lang="en-US" sz="3600" b="1" i="0" u="none" strike="noStrike" kern="1200" cap="none" spc="0" normalizeH="0" baseline="0" noProof="0" dirty="0">
              <a:ln>
                <a:noFill/>
              </a:ln>
              <a:solidFill>
                <a:prstClr val="white">
                  <a:lumMod val="95000"/>
                </a:prstClr>
              </a:solidFill>
              <a:effectLst/>
              <a:uLnTx/>
              <a:uFillTx/>
              <a:latin typeface="Calibri" panose="020F0502020204030204" pitchFamily="34" charset="0"/>
              <a:ea typeface="ＭＳ Ｐゴシック"/>
              <a:cs typeface="Calibri" panose="020F0502020204030204" pitchFamily="34" charset="0"/>
            </a:endParaRPr>
          </a:p>
        </p:txBody>
      </p:sp>
    </p:spTree>
    <p:extLst>
      <p:ext uri="{BB962C8B-B14F-4D97-AF65-F5344CB8AC3E}">
        <p14:creationId xmlns:p14="http://schemas.microsoft.com/office/powerpoint/2010/main" val="3739731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25205" y="209565"/>
            <a:ext cx="9839371"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Gardens</a:t>
            </a:r>
            <a:r>
              <a:rPr sz="3600" b="1" spc="-87" dirty="0">
                <a:solidFill>
                  <a:srgbClr val="FFFFFF"/>
                </a:solidFill>
                <a:latin typeface="Times New Roman"/>
                <a:cs typeface="Times New Roman"/>
              </a:rPr>
              <a:t> </a:t>
            </a:r>
            <a:r>
              <a:rPr sz="3600" b="1" dirty="0">
                <a:solidFill>
                  <a:srgbClr val="FFFFFF"/>
                </a:solidFill>
                <a:latin typeface="Calibri"/>
                <a:cs typeface="Calibri"/>
              </a:rPr>
              <a:t>Before</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r>
              <a:rPr sz="3600" b="1" spc="-86" dirty="0">
                <a:solidFill>
                  <a:srgbClr val="FFFFFF"/>
                </a:solidFill>
                <a:latin typeface="Times New Roman"/>
                <a:cs typeface="Times New Roman"/>
              </a:rPr>
              <a:t> </a:t>
            </a:r>
            <a:r>
              <a:rPr sz="3600" b="1" dirty="0">
                <a:solidFill>
                  <a:srgbClr val="FFFFFF"/>
                </a:solidFill>
                <a:latin typeface="Calibri"/>
                <a:cs typeface="Calibri"/>
              </a:rPr>
              <a:t>Part</a:t>
            </a:r>
            <a:r>
              <a:rPr sz="3600" b="1" spc="-87" dirty="0">
                <a:solidFill>
                  <a:srgbClr val="FFFFFF"/>
                </a:solidFill>
                <a:latin typeface="Times New Roman"/>
                <a:cs typeface="Times New Roman"/>
              </a:rPr>
              <a:t> </a:t>
            </a:r>
            <a:r>
              <a:rPr sz="3600" b="1" dirty="0">
                <a:solidFill>
                  <a:srgbClr val="FFFFFF"/>
                </a:solidFill>
                <a:latin typeface="Calibri"/>
                <a:cs typeface="Calibri"/>
              </a:rPr>
              <a:t>I</a:t>
            </a:r>
          </a:p>
        </p:txBody>
      </p:sp>
      <p:sp>
        <p:nvSpPr>
          <p:cNvPr id="4" name="object 4"/>
          <p:cNvSpPr txBox="1"/>
          <p:nvPr/>
        </p:nvSpPr>
        <p:spPr>
          <a:xfrm>
            <a:off x="724628" y="1500008"/>
            <a:ext cx="5109782" cy="295629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Sometimes</a:t>
            </a:r>
            <a:r>
              <a:rPr sz="2400" spc="-60" dirty="0">
                <a:solidFill>
                  <a:srgbClr val="000000"/>
                </a:solidFill>
                <a:latin typeface="Times New Roman"/>
                <a:cs typeface="Times New Roman"/>
              </a:rPr>
              <a:t> </a:t>
            </a:r>
            <a:r>
              <a:rPr sz="2400" dirty="0">
                <a:solidFill>
                  <a:srgbClr val="000000"/>
                </a:solidFill>
                <a:latin typeface="Calibri"/>
                <a:cs typeface="Calibri"/>
              </a:rPr>
              <a:t>winter</a:t>
            </a:r>
            <a:r>
              <a:rPr sz="2400" spc="-72" dirty="0">
                <a:solidFill>
                  <a:srgbClr val="000000"/>
                </a:solidFill>
                <a:latin typeface="Times New Roman"/>
                <a:cs typeface="Times New Roman"/>
              </a:rPr>
              <a:t> </a:t>
            </a:r>
            <a:r>
              <a:rPr sz="2400" dirty="0">
                <a:solidFill>
                  <a:srgbClr val="000000"/>
                </a:solidFill>
                <a:latin typeface="Calibri"/>
                <a:cs typeface="Calibri"/>
              </a:rPr>
              <a:t>conditions</a:t>
            </a:r>
            <a:r>
              <a:rPr sz="2400" spc="-68" dirty="0">
                <a:solidFill>
                  <a:srgbClr val="000000"/>
                </a:solidFill>
                <a:latin typeface="Times New Roman"/>
                <a:cs typeface="Times New Roman"/>
              </a:rPr>
              <a:t> </a:t>
            </a:r>
            <a:r>
              <a:rPr sz="2400" dirty="0">
                <a:solidFill>
                  <a:srgbClr val="000000"/>
                </a:solidFill>
                <a:latin typeface="Calibri"/>
                <a:cs typeface="Calibri"/>
              </a:rPr>
              <a:t>are</a:t>
            </a:r>
            <a:r>
              <a:rPr sz="2400" spc="-56" dirty="0">
                <a:solidFill>
                  <a:srgbClr val="000000"/>
                </a:solidFill>
                <a:latin typeface="Times New Roman"/>
                <a:cs typeface="Times New Roman"/>
              </a:rPr>
              <a:t> </a:t>
            </a:r>
            <a:r>
              <a:rPr sz="2400" dirty="0">
                <a:solidFill>
                  <a:srgbClr val="000000"/>
                </a:solidFill>
                <a:latin typeface="Calibri"/>
                <a:cs typeface="Calibri"/>
              </a:rPr>
              <a:t>just</a:t>
            </a:r>
          </a:p>
          <a:p>
            <a:pPr marL="342900" marR="0">
              <a:lnSpc>
                <a:spcPts val="2400"/>
              </a:lnSpc>
              <a:spcBef>
                <a:spcPts val="479"/>
              </a:spcBef>
              <a:spcAft>
                <a:spcPts val="0"/>
              </a:spcAft>
            </a:pPr>
            <a:r>
              <a:rPr sz="2400" dirty="0">
                <a:solidFill>
                  <a:srgbClr val="000000"/>
                </a:solidFill>
                <a:latin typeface="Calibri"/>
                <a:cs typeface="Calibri"/>
              </a:rPr>
              <a:t>right</a:t>
            </a:r>
            <a:r>
              <a:rPr sz="2400" spc="1210" dirty="0">
                <a:solidFill>
                  <a:srgbClr val="000000"/>
                </a:solidFill>
                <a:latin typeface="Times New Roman"/>
                <a:cs typeface="Times New Roman"/>
              </a:rPr>
              <a:t> </a:t>
            </a:r>
            <a:r>
              <a:rPr sz="2400" dirty="0">
                <a:solidFill>
                  <a:srgbClr val="000000"/>
                </a:solidFill>
                <a:latin typeface="Calibri"/>
                <a:cs typeface="Calibri"/>
              </a:rPr>
              <a:t>for</a:t>
            </a:r>
            <a:r>
              <a:rPr sz="2400" spc="1188" dirty="0">
                <a:solidFill>
                  <a:srgbClr val="000000"/>
                </a:solidFill>
                <a:latin typeface="Times New Roman"/>
                <a:cs typeface="Times New Roman"/>
              </a:rPr>
              <a:t> </a:t>
            </a:r>
            <a:r>
              <a:rPr sz="2400" dirty="0">
                <a:solidFill>
                  <a:srgbClr val="000000"/>
                </a:solidFill>
                <a:latin typeface="Calibri"/>
                <a:cs typeface="Calibri"/>
              </a:rPr>
              <a:t>plants.</a:t>
            </a:r>
            <a:r>
              <a:rPr sz="2400" spc="1210" dirty="0">
                <a:solidFill>
                  <a:srgbClr val="000000"/>
                </a:solidFill>
                <a:latin typeface="Times New Roman"/>
                <a:cs typeface="Times New Roman"/>
              </a:rPr>
              <a:t> </a:t>
            </a:r>
            <a:r>
              <a:rPr sz="2400" dirty="0">
                <a:solidFill>
                  <a:srgbClr val="000000"/>
                </a:solidFill>
                <a:latin typeface="Calibri"/>
                <a:cs typeface="Calibri"/>
              </a:rPr>
              <a:t>The</a:t>
            </a:r>
            <a:r>
              <a:rPr sz="2400" spc="1248" dirty="0">
                <a:solidFill>
                  <a:srgbClr val="000000"/>
                </a:solidFill>
                <a:latin typeface="Times New Roman"/>
                <a:cs typeface="Times New Roman"/>
              </a:rPr>
              <a:t> </a:t>
            </a:r>
            <a:r>
              <a:rPr sz="2400" dirty="0">
                <a:solidFill>
                  <a:srgbClr val="000000"/>
                </a:solidFill>
                <a:latin typeface="Calibri"/>
                <a:cs typeface="Calibri"/>
              </a:rPr>
              <a:t>fast</a:t>
            </a:r>
            <a:r>
              <a:rPr sz="2400" spc="1160" dirty="0">
                <a:solidFill>
                  <a:srgbClr val="000000"/>
                </a:solidFill>
                <a:latin typeface="Times New Roman"/>
                <a:cs typeface="Times New Roman"/>
              </a:rPr>
              <a:t> </a:t>
            </a:r>
            <a:r>
              <a:rPr sz="2400" dirty="0">
                <a:solidFill>
                  <a:srgbClr val="000000"/>
                </a:solidFill>
                <a:latin typeface="Calibri"/>
                <a:cs typeface="Calibri"/>
              </a:rPr>
              <a:t>freeze</a:t>
            </a:r>
          </a:p>
          <a:p>
            <a:pPr marL="342900" marR="0">
              <a:lnSpc>
                <a:spcPts val="2400"/>
              </a:lnSpc>
              <a:spcBef>
                <a:spcPts val="480"/>
              </a:spcBef>
              <a:spcAft>
                <a:spcPts val="0"/>
              </a:spcAft>
            </a:pPr>
            <a:r>
              <a:rPr sz="2400" dirty="0">
                <a:solidFill>
                  <a:srgbClr val="000000"/>
                </a:solidFill>
                <a:latin typeface="Calibri"/>
                <a:cs typeface="Calibri"/>
              </a:rPr>
              <a:t>happens</a:t>
            </a:r>
            <a:r>
              <a:rPr sz="2400" spc="780" dirty="0">
                <a:solidFill>
                  <a:srgbClr val="000000"/>
                </a:solidFill>
                <a:latin typeface="Times New Roman"/>
                <a:cs typeface="Times New Roman"/>
              </a:rPr>
              <a:t> </a:t>
            </a:r>
            <a:r>
              <a:rPr sz="2400" dirty="0">
                <a:solidFill>
                  <a:srgbClr val="000000"/>
                </a:solidFill>
                <a:latin typeface="Calibri"/>
                <a:cs typeface="Calibri"/>
              </a:rPr>
              <a:t>after</a:t>
            </a:r>
            <a:r>
              <a:rPr sz="2400" spc="676" dirty="0">
                <a:solidFill>
                  <a:srgbClr val="000000"/>
                </a:solidFill>
                <a:latin typeface="Times New Roman"/>
                <a:cs typeface="Times New Roman"/>
              </a:rPr>
              <a:t> </a:t>
            </a:r>
            <a:r>
              <a:rPr sz="2400" dirty="0">
                <a:solidFill>
                  <a:srgbClr val="000000"/>
                </a:solidFill>
                <a:latin typeface="Calibri"/>
                <a:cs typeface="Calibri"/>
              </a:rPr>
              <a:t>the</a:t>
            </a:r>
            <a:r>
              <a:rPr sz="2400" spc="771" dirty="0">
                <a:solidFill>
                  <a:srgbClr val="000000"/>
                </a:solidFill>
                <a:latin typeface="Times New Roman"/>
                <a:cs typeface="Times New Roman"/>
              </a:rPr>
              <a:t> </a:t>
            </a:r>
            <a:r>
              <a:rPr sz="2400" dirty="0">
                <a:solidFill>
                  <a:srgbClr val="000000"/>
                </a:solidFill>
                <a:latin typeface="Calibri"/>
                <a:cs typeface="Calibri"/>
              </a:rPr>
              <a:t>insulating</a:t>
            </a:r>
            <a:r>
              <a:rPr sz="2400" spc="726" dirty="0">
                <a:solidFill>
                  <a:srgbClr val="000000"/>
                </a:solidFill>
                <a:latin typeface="Times New Roman"/>
                <a:cs typeface="Times New Roman"/>
              </a:rPr>
              <a:t> </a:t>
            </a:r>
            <a:r>
              <a:rPr sz="2400" dirty="0">
                <a:solidFill>
                  <a:srgbClr val="000000"/>
                </a:solidFill>
                <a:latin typeface="Calibri"/>
                <a:cs typeface="Calibri"/>
              </a:rPr>
              <a:t>snow</a:t>
            </a:r>
          </a:p>
          <a:p>
            <a:pPr marL="342900" marR="0">
              <a:lnSpc>
                <a:spcPts val="2400"/>
              </a:lnSpc>
              <a:spcBef>
                <a:spcPts val="479"/>
              </a:spcBef>
              <a:spcAft>
                <a:spcPts val="0"/>
              </a:spcAft>
            </a:pPr>
            <a:r>
              <a:rPr sz="2400" dirty="0">
                <a:solidFill>
                  <a:srgbClr val="000000"/>
                </a:solidFill>
                <a:latin typeface="Calibri"/>
                <a:cs typeface="Calibri"/>
              </a:rPr>
              <a:t>has</a:t>
            </a:r>
            <a:r>
              <a:rPr sz="2400" spc="846" dirty="0">
                <a:solidFill>
                  <a:srgbClr val="000000"/>
                </a:solidFill>
                <a:latin typeface="Times New Roman"/>
                <a:cs typeface="Times New Roman"/>
              </a:rPr>
              <a:t> </a:t>
            </a:r>
            <a:r>
              <a:rPr sz="2400" dirty="0">
                <a:solidFill>
                  <a:srgbClr val="000000"/>
                </a:solidFill>
                <a:latin typeface="Calibri"/>
                <a:cs typeface="Calibri"/>
              </a:rPr>
              <a:t>covered</a:t>
            </a:r>
            <a:r>
              <a:rPr sz="2400" spc="780" dirty="0">
                <a:solidFill>
                  <a:srgbClr val="000000"/>
                </a:solidFill>
                <a:latin typeface="Times New Roman"/>
                <a:cs typeface="Times New Roman"/>
              </a:rPr>
              <a:t> </a:t>
            </a:r>
            <a:r>
              <a:rPr sz="2400" dirty="0">
                <a:solidFill>
                  <a:srgbClr val="000000"/>
                </a:solidFill>
                <a:latin typeface="Calibri"/>
                <a:cs typeface="Calibri"/>
              </a:rPr>
              <a:t>your</a:t>
            </a:r>
            <a:r>
              <a:rPr sz="2400" spc="819" dirty="0">
                <a:solidFill>
                  <a:srgbClr val="000000"/>
                </a:solidFill>
                <a:latin typeface="Times New Roman"/>
                <a:cs typeface="Times New Roman"/>
              </a:rPr>
              <a:t> </a:t>
            </a:r>
            <a:r>
              <a:rPr sz="2400" dirty="0">
                <a:solidFill>
                  <a:srgbClr val="000000"/>
                </a:solidFill>
                <a:latin typeface="Calibri"/>
                <a:cs typeface="Calibri"/>
              </a:rPr>
              <a:t>plants.</a:t>
            </a:r>
            <a:r>
              <a:rPr sz="2400" spc="818" dirty="0">
                <a:solidFill>
                  <a:srgbClr val="000000"/>
                </a:solidFill>
                <a:latin typeface="Times New Roman"/>
                <a:cs typeface="Times New Roman"/>
              </a:rPr>
              <a:t> </a:t>
            </a:r>
            <a:r>
              <a:rPr sz="2400" dirty="0">
                <a:solidFill>
                  <a:srgbClr val="000000"/>
                </a:solidFill>
                <a:latin typeface="Calibri"/>
                <a:cs typeface="Calibri"/>
              </a:rPr>
              <a:t>But</a:t>
            </a:r>
            <a:r>
              <a:rPr sz="2400" spc="839" dirty="0">
                <a:solidFill>
                  <a:srgbClr val="000000"/>
                </a:solidFill>
                <a:latin typeface="Times New Roman"/>
                <a:cs typeface="Times New Roman"/>
              </a:rPr>
              <a:t> </a:t>
            </a:r>
            <a:r>
              <a:rPr sz="2400" dirty="0">
                <a:solidFill>
                  <a:srgbClr val="000000"/>
                </a:solidFill>
                <a:latin typeface="Calibri"/>
                <a:cs typeface="Calibri"/>
              </a:rPr>
              <a:t>you</a:t>
            </a:r>
          </a:p>
          <a:p>
            <a:pPr marL="342900" marR="0">
              <a:lnSpc>
                <a:spcPts val="2400"/>
              </a:lnSpc>
              <a:spcBef>
                <a:spcPts val="479"/>
              </a:spcBef>
              <a:spcAft>
                <a:spcPts val="0"/>
              </a:spcAft>
            </a:pPr>
            <a:r>
              <a:rPr sz="2400" dirty="0">
                <a:solidFill>
                  <a:srgbClr val="000000"/>
                </a:solidFill>
                <a:latin typeface="Calibri"/>
                <a:cs typeface="Calibri"/>
              </a:rPr>
              <a:t>cannot</a:t>
            </a:r>
            <a:r>
              <a:rPr sz="2400" spc="232" dirty="0">
                <a:solidFill>
                  <a:srgbClr val="000000"/>
                </a:solidFill>
                <a:latin typeface="Times New Roman"/>
                <a:cs typeface="Times New Roman"/>
              </a:rPr>
              <a:t> </a:t>
            </a:r>
            <a:r>
              <a:rPr sz="2400" dirty="0">
                <a:solidFill>
                  <a:srgbClr val="000000"/>
                </a:solidFill>
                <a:latin typeface="Calibri"/>
                <a:cs typeface="Calibri"/>
              </a:rPr>
              <a:t>always</a:t>
            </a:r>
            <a:r>
              <a:rPr sz="2400" spc="162" dirty="0">
                <a:solidFill>
                  <a:srgbClr val="000000"/>
                </a:solidFill>
                <a:latin typeface="Times New Roman"/>
                <a:cs typeface="Times New Roman"/>
              </a:rPr>
              <a:t> </a:t>
            </a:r>
            <a:r>
              <a:rPr sz="2400" dirty="0">
                <a:solidFill>
                  <a:srgbClr val="000000"/>
                </a:solidFill>
                <a:latin typeface="Calibri"/>
                <a:cs typeface="Calibri"/>
              </a:rPr>
              <a:t>rely</a:t>
            </a:r>
            <a:r>
              <a:rPr sz="2400" spc="233" dirty="0">
                <a:solidFill>
                  <a:srgbClr val="000000"/>
                </a:solidFill>
                <a:latin typeface="Times New Roman"/>
                <a:cs typeface="Times New Roman"/>
              </a:rPr>
              <a:t> </a:t>
            </a:r>
            <a:r>
              <a:rPr sz="2400" dirty="0">
                <a:solidFill>
                  <a:srgbClr val="000000"/>
                </a:solidFill>
                <a:latin typeface="Calibri"/>
                <a:cs typeface="Calibri"/>
              </a:rPr>
              <a:t>on</a:t>
            </a:r>
            <a:r>
              <a:rPr sz="2400" spc="253" dirty="0">
                <a:solidFill>
                  <a:srgbClr val="000000"/>
                </a:solidFill>
                <a:latin typeface="Times New Roman"/>
                <a:cs typeface="Times New Roman"/>
              </a:rPr>
              <a:t> </a:t>
            </a:r>
            <a:r>
              <a:rPr sz="2400" dirty="0">
                <a:solidFill>
                  <a:srgbClr val="000000"/>
                </a:solidFill>
                <a:latin typeface="Calibri"/>
                <a:cs typeface="Calibri"/>
              </a:rPr>
              <a:t>a</a:t>
            </a:r>
            <a:r>
              <a:rPr sz="2400" spc="253" dirty="0">
                <a:solidFill>
                  <a:srgbClr val="000000"/>
                </a:solidFill>
                <a:latin typeface="Times New Roman"/>
                <a:cs typeface="Times New Roman"/>
              </a:rPr>
              <a:t> </a:t>
            </a:r>
            <a:r>
              <a:rPr sz="2400" dirty="0">
                <a:solidFill>
                  <a:srgbClr val="000000"/>
                </a:solidFill>
                <a:latin typeface="Calibri"/>
                <a:cs typeface="Calibri"/>
              </a:rPr>
              <a:t>mild</a:t>
            </a:r>
            <a:r>
              <a:rPr sz="2400" spc="254" dirty="0">
                <a:solidFill>
                  <a:srgbClr val="000000"/>
                </a:solidFill>
                <a:latin typeface="Times New Roman"/>
                <a:cs typeface="Times New Roman"/>
              </a:rPr>
              <a:t> </a:t>
            </a:r>
            <a:r>
              <a:rPr sz="2400" dirty="0">
                <a:solidFill>
                  <a:srgbClr val="000000"/>
                </a:solidFill>
                <a:latin typeface="Calibri"/>
                <a:cs typeface="Calibri"/>
              </a:rPr>
              <a:t>winter</a:t>
            </a:r>
          </a:p>
          <a:p>
            <a:pPr marL="342900" marR="0">
              <a:lnSpc>
                <a:spcPts val="2400"/>
              </a:lnSpc>
              <a:spcBef>
                <a:spcPts val="430"/>
              </a:spcBef>
              <a:spcAft>
                <a:spcPts val="0"/>
              </a:spcAft>
            </a:pPr>
            <a:r>
              <a:rPr sz="2400" dirty="0">
                <a:solidFill>
                  <a:srgbClr val="000000"/>
                </a:solidFill>
                <a:latin typeface="Calibri"/>
                <a:cs typeface="Calibri"/>
              </a:rPr>
              <a:t>season</a:t>
            </a:r>
            <a:r>
              <a:rPr sz="2400" spc="548" dirty="0">
                <a:solidFill>
                  <a:srgbClr val="000000"/>
                </a:solidFill>
                <a:latin typeface="Times New Roman"/>
                <a:cs typeface="Times New Roman"/>
              </a:rPr>
              <a:t> </a:t>
            </a:r>
            <a:r>
              <a:rPr sz="2400" dirty="0">
                <a:solidFill>
                  <a:srgbClr val="000000"/>
                </a:solidFill>
                <a:latin typeface="Calibri"/>
                <a:cs typeface="Calibri"/>
              </a:rPr>
              <a:t>or</a:t>
            </a:r>
            <a:r>
              <a:rPr sz="2400" spc="542" dirty="0">
                <a:solidFill>
                  <a:srgbClr val="000000"/>
                </a:solidFill>
                <a:latin typeface="Times New Roman"/>
                <a:cs typeface="Times New Roman"/>
              </a:rPr>
              <a:t> </a:t>
            </a:r>
            <a:r>
              <a:rPr sz="2400" dirty="0">
                <a:solidFill>
                  <a:srgbClr val="000000"/>
                </a:solidFill>
                <a:latin typeface="Calibri"/>
                <a:cs typeface="Calibri"/>
              </a:rPr>
              <a:t>sufficient</a:t>
            </a:r>
            <a:r>
              <a:rPr sz="2400" spc="463" dirty="0">
                <a:solidFill>
                  <a:srgbClr val="000000"/>
                </a:solidFill>
                <a:latin typeface="Times New Roman"/>
                <a:cs typeface="Times New Roman"/>
              </a:rPr>
              <a:t> </a:t>
            </a:r>
            <a:r>
              <a:rPr sz="2400" dirty="0">
                <a:solidFill>
                  <a:srgbClr val="000000"/>
                </a:solidFill>
                <a:latin typeface="Calibri"/>
                <a:cs typeface="Calibri"/>
              </a:rPr>
              <a:t>snow</a:t>
            </a:r>
            <a:r>
              <a:rPr sz="2400" spc="530" dirty="0">
                <a:solidFill>
                  <a:srgbClr val="000000"/>
                </a:solidFill>
                <a:latin typeface="Times New Roman"/>
                <a:cs typeface="Times New Roman"/>
              </a:rPr>
              <a:t> </a:t>
            </a:r>
            <a:r>
              <a:rPr sz="2400" dirty="0">
                <a:solidFill>
                  <a:srgbClr val="000000"/>
                </a:solidFill>
                <a:latin typeface="Calibri"/>
                <a:cs typeface="Calibri"/>
              </a:rPr>
              <a:t>fall.</a:t>
            </a:r>
            <a:r>
              <a:rPr sz="2400" spc="498" dirty="0">
                <a:solidFill>
                  <a:srgbClr val="000000"/>
                </a:solidFill>
                <a:latin typeface="Times New Roman"/>
                <a:cs typeface="Times New Roman"/>
              </a:rPr>
              <a:t> </a:t>
            </a:r>
            <a:r>
              <a:rPr sz="2400" dirty="0">
                <a:solidFill>
                  <a:srgbClr val="000000"/>
                </a:solidFill>
                <a:latin typeface="Calibri"/>
                <a:cs typeface="Calibri"/>
              </a:rPr>
              <a:t>It</a:t>
            </a:r>
            <a:r>
              <a:rPr sz="2400" spc="538" dirty="0">
                <a:solidFill>
                  <a:srgbClr val="000000"/>
                </a:solidFill>
                <a:latin typeface="Times New Roman"/>
                <a:cs typeface="Times New Roman"/>
              </a:rPr>
              <a:t> </a:t>
            </a:r>
            <a:r>
              <a:rPr sz="2400" dirty="0">
                <a:solidFill>
                  <a:srgbClr val="000000"/>
                </a:solidFill>
                <a:latin typeface="Calibri"/>
                <a:cs typeface="Calibri"/>
              </a:rPr>
              <a:t>is</a:t>
            </a:r>
          </a:p>
          <a:p>
            <a:pPr marL="342900" marR="0">
              <a:lnSpc>
                <a:spcPts val="2400"/>
              </a:lnSpc>
              <a:spcBef>
                <a:spcPts val="480"/>
              </a:spcBef>
              <a:spcAft>
                <a:spcPts val="0"/>
              </a:spcAft>
            </a:pPr>
            <a:r>
              <a:rPr sz="2400" dirty="0">
                <a:solidFill>
                  <a:srgbClr val="000000"/>
                </a:solidFill>
                <a:latin typeface="Calibri"/>
                <a:cs typeface="Calibri"/>
              </a:rPr>
              <a:t>best</a:t>
            </a:r>
            <a:r>
              <a:rPr sz="2400" spc="613" dirty="0">
                <a:solidFill>
                  <a:srgbClr val="000000"/>
                </a:solidFill>
                <a:latin typeface="Times New Roman"/>
                <a:cs typeface="Times New Roman"/>
              </a:rPr>
              <a:t> </a:t>
            </a:r>
            <a:r>
              <a:rPr sz="2400" dirty="0">
                <a:solidFill>
                  <a:srgbClr val="000000"/>
                </a:solidFill>
                <a:latin typeface="Calibri"/>
                <a:cs typeface="Calibri"/>
              </a:rPr>
              <a:t>to</a:t>
            </a:r>
            <a:r>
              <a:rPr sz="2400" spc="607" dirty="0">
                <a:solidFill>
                  <a:srgbClr val="000000"/>
                </a:solidFill>
                <a:latin typeface="Times New Roman"/>
                <a:cs typeface="Times New Roman"/>
              </a:rPr>
              <a:t> </a:t>
            </a:r>
            <a:r>
              <a:rPr sz="2400" dirty="0">
                <a:solidFill>
                  <a:srgbClr val="000000"/>
                </a:solidFill>
                <a:latin typeface="Calibri"/>
                <a:cs typeface="Calibri"/>
              </a:rPr>
              <a:t>protect</a:t>
            </a:r>
            <a:r>
              <a:rPr sz="2400" spc="575" dirty="0">
                <a:solidFill>
                  <a:srgbClr val="000000"/>
                </a:solidFill>
                <a:latin typeface="Times New Roman"/>
                <a:cs typeface="Times New Roman"/>
              </a:rPr>
              <a:t> </a:t>
            </a:r>
            <a:r>
              <a:rPr sz="2400" dirty="0">
                <a:solidFill>
                  <a:srgbClr val="000000"/>
                </a:solidFill>
                <a:latin typeface="Calibri"/>
                <a:cs typeface="Calibri"/>
              </a:rPr>
              <a:t>your</a:t>
            </a:r>
            <a:r>
              <a:rPr sz="2400" spc="611" dirty="0">
                <a:solidFill>
                  <a:srgbClr val="000000"/>
                </a:solidFill>
                <a:latin typeface="Times New Roman"/>
                <a:cs typeface="Times New Roman"/>
              </a:rPr>
              <a:t> </a:t>
            </a:r>
            <a:r>
              <a:rPr sz="2400" dirty="0">
                <a:solidFill>
                  <a:srgbClr val="000000"/>
                </a:solidFill>
                <a:latin typeface="Calibri"/>
                <a:cs typeface="Calibri"/>
              </a:rPr>
              <a:t>plants</a:t>
            </a:r>
            <a:r>
              <a:rPr sz="2400" spc="615" dirty="0">
                <a:solidFill>
                  <a:srgbClr val="000000"/>
                </a:solidFill>
                <a:latin typeface="Times New Roman"/>
                <a:cs typeface="Times New Roman"/>
              </a:rPr>
              <a:t> </a:t>
            </a:r>
            <a:r>
              <a:rPr sz="2400" dirty="0">
                <a:solidFill>
                  <a:srgbClr val="000000"/>
                </a:solidFill>
                <a:latin typeface="Calibri"/>
                <a:cs typeface="Calibri"/>
              </a:rPr>
              <a:t>before</a:t>
            </a:r>
          </a:p>
          <a:p>
            <a:pPr marL="342900" marR="0">
              <a:lnSpc>
                <a:spcPts val="2400"/>
              </a:lnSpc>
              <a:spcBef>
                <a:spcPts val="479"/>
              </a:spcBef>
              <a:spcAft>
                <a:spcPts val="0"/>
              </a:spcAft>
            </a:pP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harsh</a:t>
            </a:r>
            <a:r>
              <a:rPr sz="2400" spc="-57" dirty="0">
                <a:solidFill>
                  <a:srgbClr val="000000"/>
                </a:solidFill>
                <a:latin typeface="Times New Roman"/>
                <a:cs typeface="Times New Roman"/>
              </a:rPr>
              <a:t> </a:t>
            </a:r>
            <a:r>
              <a:rPr sz="2400" dirty="0">
                <a:solidFill>
                  <a:srgbClr val="000000"/>
                </a:solidFill>
                <a:latin typeface="Calibri"/>
                <a:cs typeface="Calibri"/>
              </a:rPr>
              <a:t>conditions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767715" y="235534"/>
            <a:ext cx="10861609"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Some</a:t>
            </a:r>
            <a:r>
              <a:rPr sz="3600" b="1" spc="-86" dirty="0">
                <a:solidFill>
                  <a:srgbClr val="FFFFFF"/>
                </a:solidFill>
                <a:latin typeface="Times New Roman"/>
                <a:cs typeface="Times New Roman"/>
              </a:rPr>
              <a:t> </a:t>
            </a:r>
            <a:r>
              <a:rPr sz="3600" b="1" dirty="0">
                <a:solidFill>
                  <a:srgbClr val="FFFFFF"/>
                </a:solidFill>
                <a:latin typeface="Calibri"/>
                <a:cs typeface="Calibri"/>
              </a:rPr>
              <a:t>Suggestions</a:t>
            </a:r>
            <a:r>
              <a:rPr sz="3600" b="1" spc="-87" dirty="0">
                <a:solidFill>
                  <a:srgbClr val="FFFFFF"/>
                </a:solidFill>
                <a:latin typeface="Times New Roman"/>
                <a:cs typeface="Times New Roman"/>
              </a:rPr>
              <a:t> </a:t>
            </a:r>
            <a:r>
              <a:rPr sz="3600" b="1" dirty="0">
                <a:solidFill>
                  <a:srgbClr val="FFFFFF"/>
                </a:solidFill>
                <a:latin typeface="Calibri"/>
                <a:cs typeface="Calibri"/>
              </a:rPr>
              <a:t>to</a:t>
            </a:r>
            <a:r>
              <a:rPr sz="3600" b="1" spc="-86"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Plants</a:t>
            </a:r>
            <a:r>
              <a:rPr sz="3600" b="1" spc="-87" dirty="0">
                <a:solidFill>
                  <a:srgbClr val="FFFFFF"/>
                </a:solidFill>
                <a:latin typeface="Times New Roman"/>
                <a:cs typeface="Times New Roman"/>
              </a:rPr>
              <a:t> </a:t>
            </a:r>
            <a:r>
              <a:rPr sz="3600" b="1" dirty="0">
                <a:solidFill>
                  <a:srgbClr val="FFFFFF"/>
                </a:solidFill>
                <a:latin typeface="Calibri"/>
                <a:cs typeface="Calibri"/>
              </a:rPr>
              <a:t>through</a:t>
            </a:r>
            <a:r>
              <a:rPr sz="3600" b="1" spc="-87" dirty="0">
                <a:solidFill>
                  <a:srgbClr val="FFFFFF"/>
                </a:solidFill>
                <a:latin typeface="Times New Roman"/>
                <a:cs typeface="Times New Roman"/>
              </a:rPr>
              <a:t> </a:t>
            </a:r>
            <a:r>
              <a:rPr sz="3600" b="1" dirty="0">
                <a:solidFill>
                  <a:srgbClr val="FFFFFF"/>
                </a:solidFill>
                <a:latin typeface="Calibri"/>
                <a:cs typeface="Calibri"/>
              </a:rPr>
              <a:t>the</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p>
        </p:txBody>
      </p:sp>
      <p:sp>
        <p:nvSpPr>
          <p:cNvPr id="4" name="object 4"/>
          <p:cNvSpPr txBox="1"/>
          <p:nvPr/>
        </p:nvSpPr>
        <p:spPr>
          <a:xfrm>
            <a:off x="568960" y="1276507"/>
            <a:ext cx="6372762" cy="70866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Here</a:t>
            </a:r>
            <a:r>
              <a:rPr sz="2400" spc="496" dirty="0">
                <a:solidFill>
                  <a:srgbClr val="000000"/>
                </a:solidFill>
                <a:latin typeface="Times New Roman"/>
                <a:cs typeface="Times New Roman"/>
              </a:rPr>
              <a:t> </a:t>
            </a:r>
            <a:r>
              <a:rPr sz="2400" dirty="0">
                <a:solidFill>
                  <a:srgbClr val="000000"/>
                </a:solidFill>
                <a:latin typeface="Calibri"/>
                <a:cs typeface="Calibri"/>
              </a:rPr>
              <a:t>are</a:t>
            </a:r>
            <a:r>
              <a:rPr sz="2400" spc="484" dirty="0">
                <a:solidFill>
                  <a:srgbClr val="000000"/>
                </a:solidFill>
                <a:latin typeface="Times New Roman"/>
                <a:cs typeface="Times New Roman"/>
              </a:rPr>
              <a:t> </a:t>
            </a:r>
            <a:r>
              <a:rPr sz="2400" dirty="0">
                <a:solidFill>
                  <a:srgbClr val="000000"/>
                </a:solidFill>
                <a:latin typeface="Calibri"/>
                <a:cs typeface="Calibri"/>
              </a:rPr>
              <a:t>some</a:t>
            </a:r>
            <a:r>
              <a:rPr sz="2400" spc="507" dirty="0">
                <a:solidFill>
                  <a:srgbClr val="000000"/>
                </a:solidFill>
                <a:latin typeface="Times New Roman"/>
                <a:cs typeface="Times New Roman"/>
              </a:rPr>
              <a:t> </a:t>
            </a:r>
            <a:r>
              <a:rPr sz="2400" dirty="0">
                <a:solidFill>
                  <a:srgbClr val="000000"/>
                </a:solidFill>
                <a:latin typeface="Calibri"/>
                <a:cs typeface="Calibri"/>
              </a:rPr>
              <a:t>suggestions</a:t>
            </a:r>
            <a:r>
              <a:rPr sz="2400" spc="465" dirty="0">
                <a:solidFill>
                  <a:srgbClr val="000000"/>
                </a:solidFill>
                <a:latin typeface="Times New Roman"/>
                <a:cs typeface="Times New Roman"/>
              </a:rPr>
              <a:t> </a:t>
            </a:r>
            <a:r>
              <a:rPr sz="2400" dirty="0">
                <a:solidFill>
                  <a:srgbClr val="000000"/>
                </a:solidFill>
                <a:latin typeface="Calibri"/>
                <a:cs typeface="Calibri"/>
              </a:rPr>
              <a:t>to</a:t>
            </a:r>
            <a:r>
              <a:rPr sz="2400" spc="482" dirty="0">
                <a:solidFill>
                  <a:srgbClr val="000000"/>
                </a:solidFill>
                <a:latin typeface="Times New Roman"/>
                <a:cs typeface="Times New Roman"/>
              </a:rPr>
              <a:t> </a:t>
            </a:r>
            <a:r>
              <a:rPr sz="2400" dirty="0">
                <a:solidFill>
                  <a:srgbClr val="000000"/>
                </a:solidFill>
                <a:latin typeface="Calibri"/>
                <a:cs typeface="Calibri"/>
              </a:rPr>
              <a:t>help</a:t>
            </a:r>
            <a:r>
              <a:rPr sz="2400" spc="519" dirty="0">
                <a:solidFill>
                  <a:srgbClr val="000000"/>
                </a:solidFill>
                <a:latin typeface="Times New Roman"/>
                <a:cs typeface="Times New Roman"/>
              </a:rPr>
              <a:t> </a:t>
            </a:r>
            <a:r>
              <a:rPr sz="2400" dirty="0">
                <a:solidFill>
                  <a:srgbClr val="000000"/>
                </a:solidFill>
                <a:latin typeface="Calibri"/>
                <a:cs typeface="Calibri"/>
              </a:rPr>
              <a:t>your</a:t>
            </a:r>
            <a:r>
              <a:rPr sz="2400" spc="484" dirty="0">
                <a:solidFill>
                  <a:srgbClr val="000000"/>
                </a:solidFill>
                <a:latin typeface="Times New Roman"/>
                <a:cs typeface="Times New Roman"/>
              </a:rPr>
              <a:t> </a:t>
            </a:r>
            <a:r>
              <a:rPr sz="2400" dirty="0">
                <a:solidFill>
                  <a:srgbClr val="000000"/>
                </a:solidFill>
                <a:latin typeface="Calibri"/>
                <a:cs typeface="Calibri"/>
              </a:rPr>
              <a:t>plants</a:t>
            </a:r>
          </a:p>
          <a:p>
            <a:pPr marL="0" marR="0">
              <a:lnSpc>
                <a:spcPts val="2400"/>
              </a:lnSpc>
              <a:spcBef>
                <a:spcPts val="480"/>
              </a:spcBef>
              <a:spcAft>
                <a:spcPts val="0"/>
              </a:spcAft>
            </a:pPr>
            <a:r>
              <a:rPr sz="2400" dirty="0">
                <a:solidFill>
                  <a:srgbClr val="000000"/>
                </a:solidFill>
                <a:latin typeface="Calibri"/>
                <a:cs typeface="Calibri"/>
              </a:rPr>
              <a:t>through</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winter:</a:t>
            </a:r>
          </a:p>
        </p:txBody>
      </p:sp>
      <p:sp>
        <p:nvSpPr>
          <p:cNvPr id="5" name="object 5"/>
          <p:cNvSpPr txBox="1"/>
          <p:nvPr/>
        </p:nvSpPr>
        <p:spPr>
          <a:xfrm>
            <a:off x="568960" y="2320711"/>
            <a:ext cx="6372726" cy="149325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Potted</a:t>
            </a:r>
            <a:r>
              <a:rPr sz="2400" spc="38" dirty="0">
                <a:solidFill>
                  <a:srgbClr val="000000"/>
                </a:solidFill>
                <a:latin typeface="Times New Roman"/>
                <a:cs typeface="Times New Roman"/>
              </a:rPr>
              <a:t> </a:t>
            </a:r>
            <a:r>
              <a:rPr sz="2400" dirty="0">
                <a:solidFill>
                  <a:srgbClr val="000000"/>
                </a:solidFill>
                <a:latin typeface="Calibri"/>
                <a:cs typeface="Calibri"/>
              </a:rPr>
              <a:t>plants</a:t>
            </a:r>
            <a:r>
              <a:rPr sz="2400" spc="176" dirty="0">
                <a:solidFill>
                  <a:srgbClr val="000000"/>
                </a:solidFill>
                <a:latin typeface="Times New Roman"/>
                <a:cs typeface="Times New Roman"/>
              </a:rPr>
              <a:t> </a:t>
            </a:r>
            <a:r>
              <a:rPr sz="2400" dirty="0">
                <a:solidFill>
                  <a:srgbClr val="000000"/>
                </a:solidFill>
                <a:latin typeface="Calibri"/>
                <a:cs typeface="Calibri"/>
              </a:rPr>
              <a:t>need</a:t>
            </a:r>
            <a:r>
              <a:rPr sz="2400" spc="215" dirty="0">
                <a:solidFill>
                  <a:srgbClr val="000000"/>
                </a:solidFill>
                <a:latin typeface="Times New Roman"/>
                <a:cs typeface="Times New Roman"/>
              </a:rPr>
              <a:t> </a:t>
            </a:r>
            <a:r>
              <a:rPr sz="2400" dirty="0">
                <a:solidFill>
                  <a:srgbClr val="000000"/>
                </a:solidFill>
                <a:latin typeface="Calibri"/>
                <a:cs typeface="Calibri"/>
              </a:rPr>
              <a:t>special</a:t>
            </a:r>
            <a:r>
              <a:rPr sz="2400" spc="203" dirty="0">
                <a:solidFill>
                  <a:srgbClr val="000000"/>
                </a:solidFill>
                <a:latin typeface="Times New Roman"/>
                <a:cs typeface="Times New Roman"/>
              </a:rPr>
              <a:t> </a:t>
            </a:r>
            <a:r>
              <a:rPr sz="2400" dirty="0">
                <a:solidFill>
                  <a:srgbClr val="000000"/>
                </a:solidFill>
                <a:latin typeface="Calibri"/>
                <a:cs typeface="Calibri"/>
              </a:rPr>
              <a:t>care.</a:t>
            </a:r>
            <a:r>
              <a:rPr sz="2400" spc="148" dirty="0">
                <a:solidFill>
                  <a:srgbClr val="000000"/>
                </a:solidFill>
                <a:latin typeface="Times New Roman"/>
                <a:cs typeface="Times New Roman"/>
              </a:rPr>
              <a:t> </a:t>
            </a:r>
            <a:r>
              <a:rPr sz="2400" dirty="0">
                <a:solidFill>
                  <a:srgbClr val="000000"/>
                </a:solidFill>
                <a:latin typeface="Calibri"/>
                <a:cs typeface="Calibri"/>
              </a:rPr>
              <a:t>You</a:t>
            </a:r>
            <a:r>
              <a:rPr sz="2400" spc="21" dirty="0">
                <a:solidFill>
                  <a:srgbClr val="000000"/>
                </a:solidFill>
                <a:latin typeface="Times New Roman"/>
                <a:cs typeface="Times New Roman"/>
              </a:rPr>
              <a:t> </a:t>
            </a:r>
            <a:r>
              <a:rPr sz="2400" dirty="0">
                <a:solidFill>
                  <a:srgbClr val="000000"/>
                </a:solidFill>
                <a:latin typeface="Calibri"/>
                <a:cs typeface="Calibri"/>
              </a:rPr>
              <a:t>can</a:t>
            </a:r>
            <a:r>
              <a:rPr sz="2400" spc="177" dirty="0">
                <a:solidFill>
                  <a:srgbClr val="000000"/>
                </a:solidFill>
                <a:latin typeface="Times New Roman"/>
                <a:cs typeface="Times New Roman"/>
              </a:rPr>
              <a:t> </a:t>
            </a:r>
            <a:r>
              <a:rPr sz="2400" dirty="0">
                <a:solidFill>
                  <a:srgbClr val="000000"/>
                </a:solidFill>
                <a:latin typeface="Calibri"/>
                <a:cs typeface="Calibri"/>
              </a:rPr>
              <a:t>over-</a:t>
            </a:r>
          </a:p>
          <a:p>
            <a:pPr marL="342900" marR="0">
              <a:lnSpc>
                <a:spcPts val="2400"/>
              </a:lnSpc>
              <a:spcBef>
                <a:spcPts val="480"/>
              </a:spcBef>
              <a:spcAft>
                <a:spcPts val="0"/>
              </a:spcAft>
            </a:pPr>
            <a:r>
              <a:rPr sz="2400" dirty="0">
                <a:solidFill>
                  <a:srgbClr val="000000"/>
                </a:solidFill>
                <a:latin typeface="Calibri"/>
                <a:cs typeface="Calibri"/>
              </a:rPr>
              <a:t>winter</a:t>
            </a:r>
            <a:r>
              <a:rPr sz="2400" spc="546" dirty="0">
                <a:solidFill>
                  <a:srgbClr val="000000"/>
                </a:solidFill>
                <a:latin typeface="Times New Roman"/>
                <a:cs typeface="Times New Roman"/>
              </a:rPr>
              <a:t> </a:t>
            </a:r>
            <a:r>
              <a:rPr sz="2400" dirty="0">
                <a:solidFill>
                  <a:srgbClr val="000000"/>
                </a:solidFill>
                <a:latin typeface="Calibri"/>
                <a:cs typeface="Calibri"/>
              </a:rPr>
              <a:t>them</a:t>
            </a:r>
            <a:r>
              <a:rPr sz="2400" spc="590" dirty="0">
                <a:solidFill>
                  <a:srgbClr val="000000"/>
                </a:solidFill>
                <a:latin typeface="Times New Roman"/>
                <a:cs typeface="Times New Roman"/>
              </a:rPr>
              <a:t> </a:t>
            </a:r>
            <a:r>
              <a:rPr sz="2400" dirty="0">
                <a:solidFill>
                  <a:srgbClr val="000000"/>
                </a:solidFill>
                <a:latin typeface="Calibri"/>
                <a:cs typeface="Calibri"/>
              </a:rPr>
              <a:t>inside.</a:t>
            </a:r>
            <a:r>
              <a:rPr sz="2400" spc="592" dirty="0">
                <a:solidFill>
                  <a:srgbClr val="000000"/>
                </a:solidFill>
                <a:latin typeface="Times New Roman"/>
                <a:cs typeface="Times New Roman"/>
              </a:rPr>
              <a:t> </a:t>
            </a:r>
            <a:r>
              <a:rPr sz="2400" dirty="0">
                <a:solidFill>
                  <a:srgbClr val="000000"/>
                </a:solidFill>
                <a:latin typeface="Calibri"/>
                <a:cs typeface="Calibri"/>
              </a:rPr>
              <a:t>Or</a:t>
            </a:r>
            <a:r>
              <a:rPr sz="2400" spc="584" dirty="0">
                <a:solidFill>
                  <a:srgbClr val="000000"/>
                </a:solidFill>
                <a:latin typeface="Times New Roman"/>
                <a:cs typeface="Times New Roman"/>
              </a:rPr>
              <a:t> </a:t>
            </a:r>
            <a:r>
              <a:rPr sz="2400" dirty="0">
                <a:solidFill>
                  <a:srgbClr val="000000"/>
                </a:solidFill>
                <a:latin typeface="Calibri"/>
                <a:cs typeface="Calibri"/>
              </a:rPr>
              <a:t>you</a:t>
            </a:r>
            <a:r>
              <a:rPr sz="2400" spc="559" dirty="0">
                <a:solidFill>
                  <a:srgbClr val="000000"/>
                </a:solidFill>
                <a:latin typeface="Times New Roman"/>
                <a:cs typeface="Times New Roman"/>
              </a:rPr>
              <a:t> </a:t>
            </a:r>
            <a:r>
              <a:rPr sz="2400" dirty="0">
                <a:solidFill>
                  <a:srgbClr val="000000"/>
                </a:solidFill>
                <a:latin typeface="Calibri"/>
                <a:cs typeface="Calibri"/>
              </a:rPr>
              <a:t>can</a:t>
            </a:r>
            <a:r>
              <a:rPr sz="2400" spc="567" dirty="0">
                <a:solidFill>
                  <a:srgbClr val="000000"/>
                </a:solidFill>
                <a:latin typeface="Times New Roman"/>
                <a:cs typeface="Times New Roman"/>
              </a:rPr>
              <a:t> </a:t>
            </a:r>
            <a:r>
              <a:rPr sz="2400" dirty="0">
                <a:solidFill>
                  <a:srgbClr val="000000"/>
                </a:solidFill>
                <a:latin typeface="Calibri"/>
                <a:cs typeface="Calibri"/>
              </a:rPr>
              <a:t>remove</a:t>
            </a:r>
            <a:r>
              <a:rPr sz="2400" spc="536"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80"/>
              </a:spcBef>
              <a:spcAft>
                <a:spcPts val="0"/>
              </a:spcAft>
            </a:pPr>
            <a:r>
              <a:rPr sz="2400" dirty="0">
                <a:solidFill>
                  <a:srgbClr val="000000"/>
                </a:solidFill>
                <a:latin typeface="Calibri"/>
                <a:cs typeface="Calibri"/>
              </a:rPr>
              <a:t>plants</a:t>
            </a:r>
            <a:r>
              <a:rPr sz="2400" spc="100" dirty="0">
                <a:solidFill>
                  <a:srgbClr val="000000"/>
                </a:solidFill>
                <a:latin typeface="Times New Roman"/>
                <a:cs typeface="Times New Roman"/>
              </a:rPr>
              <a:t> </a:t>
            </a:r>
            <a:r>
              <a:rPr sz="2400" dirty="0">
                <a:solidFill>
                  <a:srgbClr val="000000"/>
                </a:solidFill>
                <a:latin typeface="Calibri"/>
                <a:cs typeface="Calibri"/>
              </a:rPr>
              <a:t>from</a:t>
            </a:r>
            <a:r>
              <a:rPr sz="2400" spc="81" dirty="0">
                <a:solidFill>
                  <a:srgbClr val="000000"/>
                </a:solidFill>
                <a:latin typeface="Times New Roman"/>
                <a:cs typeface="Times New Roman"/>
              </a:rPr>
              <a:t> </a:t>
            </a:r>
            <a:r>
              <a:rPr sz="2400" dirty="0">
                <a:solidFill>
                  <a:srgbClr val="000000"/>
                </a:solidFill>
                <a:latin typeface="Calibri"/>
                <a:cs typeface="Calibri"/>
              </a:rPr>
              <a:t>their</a:t>
            </a:r>
            <a:r>
              <a:rPr sz="2400" spc="129" dirty="0">
                <a:solidFill>
                  <a:srgbClr val="000000"/>
                </a:solidFill>
                <a:latin typeface="Times New Roman"/>
                <a:cs typeface="Times New Roman"/>
              </a:rPr>
              <a:t> </a:t>
            </a:r>
            <a:r>
              <a:rPr sz="2400" dirty="0">
                <a:solidFill>
                  <a:srgbClr val="000000"/>
                </a:solidFill>
                <a:latin typeface="Calibri"/>
                <a:cs typeface="Calibri"/>
              </a:rPr>
              <a:t>pots</a:t>
            </a:r>
            <a:r>
              <a:rPr sz="2400" spc="117" dirty="0">
                <a:solidFill>
                  <a:srgbClr val="000000"/>
                </a:solidFill>
                <a:latin typeface="Times New Roman"/>
                <a:cs typeface="Times New Roman"/>
              </a:rPr>
              <a:t> </a:t>
            </a:r>
            <a:r>
              <a:rPr sz="2400" dirty="0">
                <a:solidFill>
                  <a:srgbClr val="000000"/>
                </a:solidFill>
                <a:latin typeface="Calibri"/>
                <a:cs typeface="Calibri"/>
              </a:rPr>
              <a:t>and</a:t>
            </a:r>
            <a:r>
              <a:rPr sz="2400" spc="124" dirty="0">
                <a:solidFill>
                  <a:srgbClr val="000000"/>
                </a:solidFill>
                <a:latin typeface="Times New Roman"/>
                <a:cs typeface="Times New Roman"/>
              </a:rPr>
              <a:t> </a:t>
            </a:r>
            <a:r>
              <a:rPr sz="2400" dirty="0">
                <a:solidFill>
                  <a:srgbClr val="000000"/>
                </a:solidFill>
                <a:latin typeface="Calibri"/>
                <a:cs typeface="Calibri"/>
              </a:rPr>
              <a:t>bury</a:t>
            </a:r>
            <a:r>
              <a:rPr sz="2400" spc="128" dirty="0">
                <a:solidFill>
                  <a:srgbClr val="000000"/>
                </a:solidFill>
                <a:latin typeface="Times New Roman"/>
                <a:cs typeface="Times New Roman"/>
              </a:rPr>
              <a:t> </a:t>
            </a:r>
            <a:r>
              <a:rPr sz="2400" dirty="0">
                <a:solidFill>
                  <a:srgbClr val="000000"/>
                </a:solidFill>
                <a:latin typeface="Calibri"/>
                <a:cs typeface="Calibri"/>
              </a:rPr>
              <a:t>them</a:t>
            </a:r>
            <a:r>
              <a:rPr sz="2400" spc="124" dirty="0">
                <a:solidFill>
                  <a:srgbClr val="000000"/>
                </a:solidFill>
                <a:latin typeface="Times New Roman"/>
                <a:cs typeface="Times New Roman"/>
              </a:rPr>
              <a:t> </a:t>
            </a:r>
            <a:r>
              <a:rPr sz="2400" dirty="0">
                <a:solidFill>
                  <a:srgbClr val="000000"/>
                </a:solidFill>
                <a:latin typeface="Calibri"/>
                <a:cs typeface="Calibri"/>
              </a:rPr>
              <a:t>in</a:t>
            </a:r>
            <a:r>
              <a:rPr sz="2400" spc="122" dirty="0">
                <a:solidFill>
                  <a:srgbClr val="000000"/>
                </a:solidFill>
                <a:latin typeface="Times New Roman"/>
                <a:cs typeface="Times New Roman"/>
              </a:rPr>
              <a:t> </a:t>
            </a:r>
            <a:r>
              <a:rPr sz="2400" dirty="0">
                <a:solidFill>
                  <a:srgbClr val="000000"/>
                </a:solidFill>
                <a:latin typeface="Calibri"/>
                <a:cs typeface="Calibri"/>
              </a:rPr>
              <a:t>soil</a:t>
            </a:r>
            <a:r>
              <a:rPr sz="2400" spc="115" dirty="0">
                <a:solidFill>
                  <a:srgbClr val="000000"/>
                </a:solidFill>
                <a:latin typeface="Times New Roman"/>
                <a:cs typeface="Times New Roman"/>
              </a:rPr>
              <a:t> </a:t>
            </a:r>
            <a:r>
              <a:rPr sz="2400" dirty="0">
                <a:solidFill>
                  <a:srgbClr val="000000"/>
                </a:solidFill>
                <a:latin typeface="Calibri"/>
                <a:cs typeface="Calibri"/>
              </a:rPr>
              <a:t>in</a:t>
            </a:r>
          </a:p>
          <a:p>
            <a:pPr marL="342900" marR="0">
              <a:lnSpc>
                <a:spcPts val="2400"/>
              </a:lnSpc>
              <a:spcBef>
                <a:spcPts val="479"/>
              </a:spcBef>
              <a:spcAft>
                <a:spcPts val="0"/>
              </a:spcAft>
            </a:pP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garden</a:t>
            </a:r>
          </a:p>
        </p:txBody>
      </p:sp>
      <p:sp>
        <p:nvSpPr>
          <p:cNvPr id="6" name="object 6"/>
          <p:cNvSpPr txBox="1"/>
          <p:nvPr/>
        </p:nvSpPr>
        <p:spPr>
          <a:xfrm>
            <a:off x="568960" y="4149512"/>
            <a:ext cx="6377064" cy="185901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Some</a:t>
            </a:r>
            <a:r>
              <a:rPr sz="2400" spc="769" dirty="0">
                <a:solidFill>
                  <a:srgbClr val="000000"/>
                </a:solidFill>
                <a:latin typeface="Times New Roman"/>
                <a:cs typeface="Times New Roman"/>
              </a:rPr>
              <a:t> </a:t>
            </a:r>
            <a:r>
              <a:rPr sz="2400" dirty="0">
                <a:solidFill>
                  <a:srgbClr val="000000"/>
                </a:solidFill>
                <a:latin typeface="Calibri"/>
                <a:cs typeface="Calibri"/>
              </a:rPr>
              <a:t>trees</a:t>
            </a:r>
            <a:r>
              <a:rPr sz="2400" spc="753" dirty="0">
                <a:solidFill>
                  <a:srgbClr val="000000"/>
                </a:solidFill>
                <a:latin typeface="Times New Roman"/>
                <a:cs typeface="Times New Roman"/>
              </a:rPr>
              <a:t> </a:t>
            </a:r>
            <a:r>
              <a:rPr sz="2400" dirty="0">
                <a:solidFill>
                  <a:srgbClr val="000000"/>
                </a:solidFill>
                <a:latin typeface="Calibri"/>
                <a:cs typeface="Calibri"/>
              </a:rPr>
              <a:t>and</a:t>
            </a:r>
            <a:r>
              <a:rPr sz="2400" spc="773" dirty="0">
                <a:solidFill>
                  <a:srgbClr val="000000"/>
                </a:solidFill>
                <a:latin typeface="Times New Roman"/>
                <a:cs typeface="Times New Roman"/>
              </a:rPr>
              <a:t> </a:t>
            </a:r>
            <a:r>
              <a:rPr sz="2400" dirty="0">
                <a:solidFill>
                  <a:srgbClr val="000000"/>
                </a:solidFill>
                <a:latin typeface="Calibri"/>
                <a:cs typeface="Calibri"/>
              </a:rPr>
              <a:t>bushes</a:t>
            </a:r>
            <a:r>
              <a:rPr sz="2400" spc="782" dirty="0">
                <a:solidFill>
                  <a:srgbClr val="000000"/>
                </a:solidFill>
                <a:latin typeface="Times New Roman"/>
                <a:cs typeface="Times New Roman"/>
              </a:rPr>
              <a:t> </a:t>
            </a:r>
            <a:r>
              <a:rPr sz="2400" dirty="0">
                <a:solidFill>
                  <a:srgbClr val="000000"/>
                </a:solidFill>
                <a:latin typeface="Calibri"/>
                <a:cs typeface="Calibri"/>
              </a:rPr>
              <a:t>benefit</a:t>
            </a:r>
            <a:r>
              <a:rPr sz="2400" spc="757" dirty="0">
                <a:solidFill>
                  <a:srgbClr val="000000"/>
                </a:solidFill>
                <a:latin typeface="Times New Roman"/>
                <a:cs typeface="Times New Roman"/>
              </a:rPr>
              <a:t> </a:t>
            </a:r>
            <a:r>
              <a:rPr sz="2400" dirty="0">
                <a:solidFill>
                  <a:srgbClr val="000000"/>
                </a:solidFill>
                <a:latin typeface="Calibri"/>
                <a:cs typeface="Calibri"/>
              </a:rPr>
              <a:t>from</a:t>
            </a:r>
            <a:r>
              <a:rPr sz="2400" spc="732" dirty="0">
                <a:solidFill>
                  <a:srgbClr val="000000"/>
                </a:solidFill>
                <a:latin typeface="Times New Roman"/>
                <a:cs typeface="Times New Roman"/>
              </a:rPr>
              <a:t> </a:t>
            </a:r>
            <a:r>
              <a:rPr sz="2400" dirty="0">
                <a:solidFill>
                  <a:srgbClr val="000000"/>
                </a:solidFill>
                <a:latin typeface="Calibri"/>
                <a:cs typeface="Calibri"/>
              </a:rPr>
              <a:t>being</a:t>
            </a:r>
          </a:p>
          <a:p>
            <a:pPr marL="342900" marR="0">
              <a:lnSpc>
                <a:spcPts val="2400"/>
              </a:lnSpc>
              <a:spcBef>
                <a:spcPts val="479"/>
              </a:spcBef>
              <a:spcAft>
                <a:spcPts val="0"/>
              </a:spcAft>
            </a:pPr>
            <a:r>
              <a:rPr sz="2400" dirty="0">
                <a:solidFill>
                  <a:srgbClr val="000000"/>
                </a:solidFill>
                <a:latin typeface="Calibri"/>
                <a:cs typeface="Calibri"/>
              </a:rPr>
              <a:t>wrapped</a:t>
            </a:r>
            <a:r>
              <a:rPr sz="2400" spc="1513" dirty="0">
                <a:solidFill>
                  <a:srgbClr val="000000"/>
                </a:solidFill>
                <a:latin typeface="Times New Roman"/>
                <a:cs typeface="Times New Roman"/>
              </a:rPr>
              <a:t> </a:t>
            </a:r>
            <a:r>
              <a:rPr sz="2400" dirty="0">
                <a:solidFill>
                  <a:srgbClr val="000000"/>
                </a:solidFill>
                <a:latin typeface="Calibri"/>
                <a:cs typeface="Calibri"/>
              </a:rPr>
              <a:t>in</a:t>
            </a:r>
            <a:r>
              <a:rPr sz="2400" spc="1547" dirty="0">
                <a:solidFill>
                  <a:srgbClr val="000000"/>
                </a:solidFill>
                <a:latin typeface="Times New Roman"/>
                <a:cs typeface="Times New Roman"/>
              </a:rPr>
              <a:t> </a:t>
            </a:r>
            <a:r>
              <a:rPr sz="2400" dirty="0">
                <a:solidFill>
                  <a:srgbClr val="000000"/>
                </a:solidFill>
                <a:latin typeface="Calibri"/>
                <a:cs typeface="Calibri"/>
              </a:rPr>
              <a:t>burlap.</a:t>
            </a:r>
            <a:r>
              <a:rPr sz="2400" spc="1551" dirty="0">
                <a:solidFill>
                  <a:srgbClr val="000000"/>
                </a:solidFill>
                <a:latin typeface="Times New Roman"/>
                <a:cs typeface="Times New Roman"/>
              </a:rPr>
              <a:t> </a:t>
            </a:r>
            <a:r>
              <a:rPr sz="2400" dirty="0">
                <a:solidFill>
                  <a:srgbClr val="000000"/>
                </a:solidFill>
                <a:latin typeface="Calibri"/>
                <a:cs typeface="Calibri"/>
              </a:rPr>
              <a:t>Just</a:t>
            </a:r>
            <a:r>
              <a:rPr sz="2400" spc="1515" dirty="0">
                <a:solidFill>
                  <a:srgbClr val="000000"/>
                </a:solidFill>
                <a:latin typeface="Times New Roman"/>
                <a:cs typeface="Times New Roman"/>
              </a:rPr>
              <a:t> </a:t>
            </a:r>
            <a:r>
              <a:rPr sz="2400" dirty="0">
                <a:solidFill>
                  <a:srgbClr val="000000"/>
                </a:solidFill>
                <a:latin typeface="Calibri"/>
                <a:cs typeface="Calibri"/>
              </a:rPr>
              <a:t>like</a:t>
            </a:r>
            <a:r>
              <a:rPr sz="2400" spc="1473" dirty="0">
                <a:solidFill>
                  <a:srgbClr val="000000"/>
                </a:solidFill>
                <a:latin typeface="Times New Roman"/>
                <a:cs typeface="Times New Roman"/>
              </a:rPr>
              <a:t> </a:t>
            </a:r>
            <a:r>
              <a:rPr sz="2400" dirty="0">
                <a:solidFill>
                  <a:srgbClr val="000000"/>
                </a:solidFill>
                <a:latin typeface="Calibri"/>
                <a:cs typeface="Calibri"/>
              </a:rPr>
              <a:t>wearing</a:t>
            </a:r>
            <a:r>
              <a:rPr sz="2400" spc="1531" dirty="0">
                <a:solidFill>
                  <a:srgbClr val="000000"/>
                </a:solidFill>
                <a:latin typeface="Times New Roman"/>
                <a:cs typeface="Times New Roman"/>
              </a:rPr>
              <a:t> </a:t>
            </a:r>
            <a:r>
              <a:rPr sz="2400" dirty="0">
                <a:solidFill>
                  <a:srgbClr val="000000"/>
                </a:solidFill>
                <a:latin typeface="Calibri"/>
                <a:cs typeface="Calibri"/>
              </a:rPr>
              <a:t>a</a:t>
            </a:r>
          </a:p>
          <a:p>
            <a:pPr marL="342900" marR="0">
              <a:lnSpc>
                <a:spcPts val="2400"/>
              </a:lnSpc>
              <a:spcBef>
                <a:spcPts val="479"/>
              </a:spcBef>
              <a:spcAft>
                <a:spcPts val="0"/>
              </a:spcAft>
            </a:pPr>
            <a:r>
              <a:rPr sz="2400" dirty="0">
                <a:solidFill>
                  <a:srgbClr val="000000"/>
                </a:solidFill>
                <a:latin typeface="Calibri"/>
                <a:cs typeface="Calibri"/>
              </a:rPr>
              <a:t>snowsuit,</a:t>
            </a:r>
            <a:r>
              <a:rPr sz="2400" spc="137" dirty="0">
                <a:solidFill>
                  <a:srgbClr val="000000"/>
                </a:solidFill>
                <a:latin typeface="Times New Roman"/>
                <a:cs typeface="Times New Roman"/>
              </a:rPr>
              <a:t> </a:t>
            </a:r>
            <a:r>
              <a:rPr sz="2400" dirty="0">
                <a:solidFill>
                  <a:srgbClr val="000000"/>
                </a:solidFill>
                <a:latin typeface="Calibri"/>
                <a:cs typeface="Calibri"/>
              </a:rPr>
              <a:t>the</a:t>
            </a:r>
            <a:r>
              <a:rPr sz="2400" spc="175" dirty="0">
                <a:solidFill>
                  <a:srgbClr val="000000"/>
                </a:solidFill>
                <a:latin typeface="Times New Roman"/>
                <a:cs typeface="Times New Roman"/>
              </a:rPr>
              <a:t> </a:t>
            </a:r>
            <a:r>
              <a:rPr sz="2400" dirty="0">
                <a:solidFill>
                  <a:srgbClr val="000000"/>
                </a:solidFill>
                <a:latin typeface="Calibri"/>
                <a:cs typeface="Calibri"/>
              </a:rPr>
              <a:t>burlap</a:t>
            </a:r>
            <a:r>
              <a:rPr sz="2400" spc="176" dirty="0">
                <a:solidFill>
                  <a:srgbClr val="000000"/>
                </a:solidFill>
                <a:latin typeface="Times New Roman"/>
                <a:cs typeface="Times New Roman"/>
              </a:rPr>
              <a:t> </a:t>
            </a:r>
            <a:r>
              <a:rPr sz="2400" dirty="0">
                <a:solidFill>
                  <a:srgbClr val="000000"/>
                </a:solidFill>
                <a:latin typeface="Calibri"/>
                <a:cs typeface="Calibri"/>
              </a:rPr>
              <a:t>will</a:t>
            </a:r>
            <a:r>
              <a:rPr sz="2400" spc="166" dirty="0">
                <a:solidFill>
                  <a:srgbClr val="000000"/>
                </a:solidFill>
                <a:latin typeface="Times New Roman"/>
                <a:cs typeface="Times New Roman"/>
              </a:rPr>
              <a:t> </a:t>
            </a:r>
            <a:r>
              <a:rPr sz="2400" dirty="0">
                <a:solidFill>
                  <a:srgbClr val="000000"/>
                </a:solidFill>
                <a:latin typeface="Calibri"/>
                <a:cs typeface="Calibri"/>
              </a:rPr>
              <a:t>protect</a:t>
            </a:r>
            <a:r>
              <a:rPr sz="2400" spc="107" dirty="0">
                <a:solidFill>
                  <a:srgbClr val="000000"/>
                </a:solidFill>
                <a:latin typeface="Times New Roman"/>
                <a:cs typeface="Times New Roman"/>
              </a:rPr>
              <a:t> </a:t>
            </a:r>
            <a:r>
              <a:rPr sz="2400" dirty="0">
                <a:solidFill>
                  <a:srgbClr val="000000"/>
                </a:solidFill>
                <a:latin typeface="Calibri"/>
                <a:cs typeface="Calibri"/>
              </a:rPr>
              <a:t>their</a:t>
            </a:r>
            <a:r>
              <a:rPr sz="2400" spc="176" dirty="0">
                <a:solidFill>
                  <a:srgbClr val="000000"/>
                </a:solidFill>
                <a:latin typeface="Times New Roman"/>
                <a:cs typeface="Times New Roman"/>
              </a:rPr>
              <a:t> </a:t>
            </a:r>
            <a:r>
              <a:rPr sz="2400" dirty="0">
                <a:solidFill>
                  <a:srgbClr val="000000"/>
                </a:solidFill>
                <a:latin typeface="Calibri"/>
                <a:cs typeface="Calibri"/>
              </a:rPr>
              <a:t>delicate</a:t>
            </a:r>
          </a:p>
          <a:p>
            <a:pPr marL="342900" marR="0">
              <a:lnSpc>
                <a:spcPts val="2400"/>
              </a:lnSpc>
              <a:spcBef>
                <a:spcPts val="479"/>
              </a:spcBef>
              <a:spcAft>
                <a:spcPts val="0"/>
              </a:spcAft>
            </a:pPr>
            <a:r>
              <a:rPr sz="2400" dirty="0">
                <a:solidFill>
                  <a:srgbClr val="000000"/>
                </a:solidFill>
                <a:latin typeface="Calibri"/>
                <a:cs typeface="Calibri"/>
              </a:rPr>
              <a:t>branches,</a:t>
            </a:r>
            <a:r>
              <a:rPr sz="2400" spc="1489" dirty="0">
                <a:solidFill>
                  <a:srgbClr val="000000"/>
                </a:solidFill>
                <a:latin typeface="Times New Roman"/>
                <a:cs typeface="Times New Roman"/>
              </a:rPr>
              <a:t> </a:t>
            </a:r>
            <a:r>
              <a:rPr sz="2400" dirty="0">
                <a:solidFill>
                  <a:srgbClr val="000000"/>
                </a:solidFill>
                <a:latin typeface="Calibri"/>
                <a:cs typeface="Calibri"/>
              </a:rPr>
              <a:t>buds</a:t>
            </a:r>
            <a:r>
              <a:rPr sz="2400" spc="1527" dirty="0">
                <a:solidFill>
                  <a:srgbClr val="000000"/>
                </a:solidFill>
                <a:latin typeface="Times New Roman"/>
                <a:cs typeface="Times New Roman"/>
              </a:rPr>
              <a:t> </a:t>
            </a:r>
            <a:r>
              <a:rPr sz="2400" dirty="0">
                <a:solidFill>
                  <a:srgbClr val="000000"/>
                </a:solidFill>
                <a:latin typeface="Calibri"/>
                <a:cs typeface="Calibri"/>
              </a:rPr>
              <a:t>and</a:t>
            </a:r>
            <a:r>
              <a:rPr sz="2400" spc="1526" dirty="0">
                <a:solidFill>
                  <a:srgbClr val="000000"/>
                </a:solidFill>
                <a:latin typeface="Times New Roman"/>
                <a:cs typeface="Times New Roman"/>
              </a:rPr>
              <a:t> </a:t>
            </a:r>
            <a:r>
              <a:rPr sz="2400" dirty="0">
                <a:solidFill>
                  <a:srgbClr val="000000"/>
                </a:solidFill>
                <a:latin typeface="Calibri"/>
                <a:cs typeface="Calibri"/>
              </a:rPr>
              <a:t>needles</a:t>
            </a:r>
            <a:r>
              <a:rPr sz="2400" spc="1547" dirty="0">
                <a:solidFill>
                  <a:srgbClr val="000000"/>
                </a:solidFill>
                <a:latin typeface="Times New Roman"/>
                <a:cs typeface="Times New Roman"/>
              </a:rPr>
              <a:t> </a:t>
            </a:r>
            <a:r>
              <a:rPr sz="2400" dirty="0">
                <a:solidFill>
                  <a:srgbClr val="000000"/>
                </a:solidFill>
                <a:latin typeface="Calibri"/>
                <a:cs typeface="Calibri"/>
              </a:rPr>
              <a:t>against</a:t>
            </a:r>
            <a:r>
              <a:rPr sz="2400" spc="1446"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harmful</a:t>
            </a:r>
            <a:r>
              <a:rPr sz="2400" spc="-57" dirty="0">
                <a:solidFill>
                  <a:srgbClr val="000000"/>
                </a:solidFill>
                <a:latin typeface="Times New Roman"/>
                <a:cs typeface="Times New Roman"/>
              </a:rPr>
              <a:t> </a:t>
            </a:r>
            <a:r>
              <a:rPr sz="2400" dirty="0">
                <a:solidFill>
                  <a:srgbClr val="000000"/>
                </a:solidFill>
                <a:latin typeface="Calibri"/>
                <a:cs typeface="Calibri"/>
              </a:rPr>
              <a:t>winds,</a:t>
            </a:r>
            <a:r>
              <a:rPr sz="2400" spc="-57" dirty="0">
                <a:solidFill>
                  <a:srgbClr val="000000"/>
                </a:solidFill>
                <a:latin typeface="Times New Roman"/>
                <a:cs typeface="Times New Roman"/>
              </a:rPr>
              <a:t> </a:t>
            </a:r>
            <a:r>
              <a:rPr sz="2400" dirty="0">
                <a:solidFill>
                  <a:srgbClr val="000000"/>
                </a:solidFill>
                <a:latin typeface="Calibri"/>
                <a:cs typeface="Calibri"/>
              </a:rPr>
              <a:t>snow,</a:t>
            </a:r>
            <a:r>
              <a:rPr sz="2400" spc="-57" dirty="0">
                <a:solidFill>
                  <a:srgbClr val="000000"/>
                </a:solidFill>
                <a:latin typeface="Times New Roman"/>
                <a:cs typeface="Times New Roman"/>
              </a:rPr>
              <a:t> </a:t>
            </a:r>
            <a:r>
              <a:rPr sz="2400" dirty="0">
                <a:solidFill>
                  <a:srgbClr val="000000"/>
                </a:solidFill>
                <a:latin typeface="Calibri"/>
                <a:cs typeface="Calibri"/>
              </a:rPr>
              <a:t>ice</a:t>
            </a:r>
            <a:r>
              <a:rPr sz="2400" spc="-56"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driving</a:t>
            </a:r>
            <a:r>
              <a:rPr sz="2400" spc="-57" dirty="0">
                <a:solidFill>
                  <a:srgbClr val="000000"/>
                </a:solidFill>
                <a:latin typeface="Times New Roman"/>
                <a:cs typeface="Times New Roman"/>
              </a:rPr>
              <a:t> </a:t>
            </a:r>
            <a:r>
              <a:rPr sz="2400" dirty="0">
                <a:solidFill>
                  <a:srgbClr val="000000"/>
                </a:solidFill>
                <a:latin typeface="Calibri"/>
                <a:cs typeface="Calibri"/>
              </a:rPr>
              <a:t>sleet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25205" y="209565"/>
            <a:ext cx="10024536"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Gardens</a:t>
            </a:r>
            <a:r>
              <a:rPr sz="3600" b="1" spc="-87" dirty="0">
                <a:solidFill>
                  <a:srgbClr val="FFFFFF"/>
                </a:solidFill>
                <a:latin typeface="Times New Roman"/>
                <a:cs typeface="Times New Roman"/>
              </a:rPr>
              <a:t> </a:t>
            </a:r>
            <a:r>
              <a:rPr sz="3600" b="1" dirty="0">
                <a:solidFill>
                  <a:srgbClr val="FFFFFF"/>
                </a:solidFill>
                <a:latin typeface="Calibri"/>
                <a:cs typeface="Calibri"/>
              </a:rPr>
              <a:t>Before</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r>
              <a:rPr sz="3600" b="1" spc="-86" dirty="0">
                <a:solidFill>
                  <a:srgbClr val="FFFFFF"/>
                </a:solidFill>
                <a:latin typeface="Times New Roman"/>
                <a:cs typeface="Times New Roman"/>
              </a:rPr>
              <a:t> </a:t>
            </a:r>
            <a:r>
              <a:rPr sz="3600" b="1" dirty="0">
                <a:solidFill>
                  <a:srgbClr val="FFFFFF"/>
                </a:solidFill>
                <a:latin typeface="Calibri"/>
                <a:cs typeface="Calibri"/>
              </a:rPr>
              <a:t>Part</a:t>
            </a:r>
            <a:r>
              <a:rPr sz="3600" b="1" spc="-87" dirty="0">
                <a:solidFill>
                  <a:srgbClr val="FFFFFF"/>
                </a:solidFill>
                <a:latin typeface="Times New Roman"/>
                <a:cs typeface="Times New Roman"/>
              </a:rPr>
              <a:t> </a:t>
            </a:r>
            <a:r>
              <a:rPr sz="3600" b="1" dirty="0">
                <a:solidFill>
                  <a:srgbClr val="FFFFFF"/>
                </a:solidFill>
                <a:latin typeface="Calibri"/>
                <a:cs typeface="Calibri"/>
              </a:rPr>
              <a:t>II</a:t>
            </a:r>
          </a:p>
        </p:txBody>
      </p:sp>
      <p:sp>
        <p:nvSpPr>
          <p:cNvPr id="4" name="object 4"/>
          <p:cNvSpPr txBox="1"/>
          <p:nvPr/>
        </p:nvSpPr>
        <p:spPr>
          <a:xfrm>
            <a:off x="731520" y="1257653"/>
            <a:ext cx="5168903" cy="149325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perennial</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are</a:t>
            </a:r>
          </a:p>
          <a:p>
            <a:pPr marL="342900" marR="0">
              <a:lnSpc>
                <a:spcPts val="2400"/>
              </a:lnSpc>
              <a:spcBef>
                <a:spcPts val="480"/>
              </a:spcBef>
              <a:spcAft>
                <a:spcPts val="0"/>
              </a:spcAft>
            </a:pPr>
            <a:r>
              <a:rPr sz="2400" dirty="0">
                <a:solidFill>
                  <a:srgbClr val="000000"/>
                </a:solidFill>
                <a:latin typeface="Calibri"/>
                <a:cs typeface="Calibri"/>
              </a:rPr>
              <a:t>susceptible</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cold,</a:t>
            </a:r>
            <a:r>
              <a:rPr sz="2400" spc="-57"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build</a:t>
            </a:r>
          </a:p>
          <a:p>
            <a:pPr marL="342900" marR="0">
              <a:lnSpc>
                <a:spcPts val="2400"/>
              </a:lnSpc>
              <a:spcBef>
                <a:spcPts val="479"/>
              </a:spcBef>
              <a:spcAft>
                <a:spcPts val="0"/>
              </a:spcAft>
            </a:pPr>
            <a:r>
              <a:rPr sz="2400" dirty="0">
                <a:solidFill>
                  <a:srgbClr val="000000"/>
                </a:solidFill>
                <a:latin typeface="Calibri"/>
                <a:cs typeface="Calibri"/>
              </a:rPr>
              <a:t>up</a:t>
            </a:r>
            <a:r>
              <a:rPr sz="2400" spc="-57" dirty="0">
                <a:solidFill>
                  <a:srgbClr val="000000"/>
                </a:solidFill>
                <a:latin typeface="Times New Roman"/>
                <a:cs typeface="Times New Roman"/>
              </a:rPr>
              <a:t> </a:t>
            </a:r>
            <a:r>
              <a:rPr sz="2400" dirty="0">
                <a:solidFill>
                  <a:srgbClr val="000000"/>
                </a:solidFill>
                <a:latin typeface="Calibri"/>
                <a:cs typeface="Calibri"/>
              </a:rPr>
              <a:t>insulating</a:t>
            </a:r>
            <a:r>
              <a:rPr sz="2400" spc="-57" dirty="0">
                <a:solidFill>
                  <a:srgbClr val="000000"/>
                </a:solidFill>
                <a:latin typeface="Times New Roman"/>
                <a:cs typeface="Times New Roman"/>
              </a:rPr>
              <a:t> </a:t>
            </a:r>
            <a:r>
              <a:rPr sz="2400" dirty="0">
                <a:solidFill>
                  <a:srgbClr val="000000"/>
                </a:solidFill>
                <a:latin typeface="Calibri"/>
                <a:cs typeface="Calibri"/>
              </a:rPr>
              <a:t>soil</a:t>
            </a:r>
            <a:r>
              <a:rPr sz="2400" spc="-57" dirty="0">
                <a:solidFill>
                  <a:srgbClr val="000000"/>
                </a:solidFill>
                <a:latin typeface="Times New Roman"/>
                <a:cs typeface="Times New Roman"/>
              </a:rPr>
              <a:t> </a:t>
            </a:r>
            <a:r>
              <a:rPr sz="2400" dirty="0">
                <a:solidFill>
                  <a:srgbClr val="000000"/>
                </a:solidFill>
                <a:latin typeface="Calibri"/>
                <a:cs typeface="Calibri"/>
              </a:rPr>
              <a:t>around</a:t>
            </a:r>
            <a:r>
              <a:rPr sz="2400" spc="-57" dirty="0">
                <a:solidFill>
                  <a:srgbClr val="000000"/>
                </a:solidFill>
                <a:latin typeface="Times New Roman"/>
                <a:cs typeface="Times New Roman"/>
              </a:rPr>
              <a:t> </a:t>
            </a:r>
            <a:r>
              <a:rPr sz="2400" dirty="0">
                <a:solidFill>
                  <a:srgbClr val="000000"/>
                </a:solidFill>
                <a:latin typeface="Calibri"/>
                <a:cs typeface="Calibri"/>
              </a:rPr>
              <a:t>their</a:t>
            </a:r>
            <a:r>
              <a:rPr sz="2400" spc="-57" dirty="0">
                <a:solidFill>
                  <a:srgbClr val="000000"/>
                </a:solidFill>
                <a:latin typeface="Times New Roman"/>
                <a:cs typeface="Times New Roman"/>
              </a:rPr>
              <a:t> </a:t>
            </a:r>
            <a:r>
              <a:rPr sz="2400" dirty="0">
                <a:solidFill>
                  <a:srgbClr val="000000"/>
                </a:solidFill>
                <a:latin typeface="Calibri"/>
                <a:cs typeface="Calibri"/>
              </a:rPr>
              <a:t>base</a:t>
            </a:r>
            <a:r>
              <a:rPr sz="2400" spc="-58" dirty="0">
                <a:solidFill>
                  <a:srgbClr val="000000"/>
                </a:solidFill>
                <a:latin typeface="Times New Roman"/>
                <a:cs typeface="Times New Roman"/>
              </a:rPr>
              <a:t> </a:t>
            </a:r>
            <a:r>
              <a:rPr sz="2400" dirty="0">
                <a:solidFill>
                  <a:srgbClr val="000000"/>
                </a:solidFill>
                <a:latin typeface="Calibri"/>
                <a:cs typeface="Calibri"/>
              </a:rPr>
              <a:t>to</a:t>
            </a:r>
          </a:p>
          <a:p>
            <a:pPr marL="342900" marR="0">
              <a:lnSpc>
                <a:spcPts val="2400"/>
              </a:lnSpc>
              <a:spcBef>
                <a:spcPts val="479"/>
              </a:spcBef>
              <a:spcAft>
                <a:spcPts val="0"/>
              </a:spcAft>
            </a:pPr>
            <a:r>
              <a:rPr sz="2400" dirty="0">
                <a:solidFill>
                  <a:srgbClr val="000000"/>
                </a:solidFill>
                <a:latin typeface="Calibri"/>
                <a:cs typeface="Calibri"/>
              </a:rPr>
              <a:t>protect</a:t>
            </a:r>
            <a:r>
              <a:rPr sz="2400" spc="-57" dirty="0">
                <a:solidFill>
                  <a:srgbClr val="000000"/>
                </a:solidFill>
                <a:latin typeface="Times New Roman"/>
                <a:cs typeface="Times New Roman"/>
              </a:rPr>
              <a:t> </a:t>
            </a:r>
            <a:r>
              <a:rPr sz="2400" dirty="0">
                <a:solidFill>
                  <a:srgbClr val="000000"/>
                </a:solidFill>
                <a:latin typeface="Calibri"/>
                <a:cs typeface="Calibri"/>
              </a:rPr>
              <a:t>their</a:t>
            </a:r>
            <a:r>
              <a:rPr sz="2400" spc="-57" dirty="0">
                <a:solidFill>
                  <a:srgbClr val="000000"/>
                </a:solidFill>
                <a:latin typeface="Times New Roman"/>
                <a:cs typeface="Times New Roman"/>
              </a:rPr>
              <a:t> </a:t>
            </a:r>
            <a:r>
              <a:rPr sz="2400" dirty="0">
                <a:solidFill>
                  <a:srgbClr val="000000"/>
                </a:solidFill>
                <a:latin typeface="Calibri"/>
                <a:cs typeface="Calibri"/>
              </a:rPr>
              <a:t>roots</a:t>
            </a:r>
          </a:p>
        </p:txBody>
      </p:sp>
      <p:sp>
        <p:nvSpPr>
          <p:cNvPr id="5" name="object 5"/>
          <p:cNvSpPr txBox="1"/>
          <p:nvPr/>
        </p:nvSpPr>
        <p:spPr>
          <a:xfrm>
            <a:off x="731520" y="3086453"/>
            <a:ext cx="5367938" cy="149325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Once</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ground</a:t>
            </a:r>
            <a:r>
              <a:rPr sz="2400" spc="-56"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frozen,</a:t>
            </a:r>
            <a:r>
              <a:rPr sz="2400" spc="-57"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also</a:t>
            </a:r>
          </a:p>
          <a:p>
            <a:pPr marL="342900" marR="0">
              <a:lnSpc>
                <a:spcPts val="2400"/>
              </a:lnSpc>
              <a:spcBef>
                <a:spcPts val="479"/>
              </a:spcBef>
              <a:spcAft>
                <a:spcPts val="0"/>
              </a:spcAft>
            </a:pPr>
            <a:r>
              <a:rPr sz="2400" dirty="0">
                <a:solidFill>
                  <a:srgbClr val="000000"/>
                </a:solidFill>
                <a:latin typeface="Calibri"/>
                <a:cs typeface="Calibri"/>
              </a:rPr>
              <a:t>take</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mulch</a:t>
            </a:r>
            <a:r>
              <a:rPr sz="2400" spc="-56"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place</a:t>
            </a:r>
            <a:r>
              <a:rPr sz="2400" spc="-57" dirty="0">
                <a:solidFill>
                  <a:srgbClr val="000000"/>
                </a:solidFill>
                <a:latin typeface="Times New Roman"/>
                <a:cs typeface="Times New Roman"/>
              </a:rPr>
              <a:t> </a:t>
            </a:r>
            <a:r>
              <a:rPr sz="2400" dirty="0">
                <a:solidFill>
                  <a:srgbClr val="000000"/>
                </a:solidFill>
                <a:latin typeface="Calibri"/>
                <a:cs typeface="Calibri"/>
              </a:rPr>
              <a:t>it</a:t>
            </a:r>
            <a:r>
              <a:rPr sz="2400" spc="-58" dirty="0">
                <a:solidFill>
                  <a:srgbClr val="000000"/>
                </a:solidFill>
                <a:latin typeface="Times New Roman"/>
                <a:cs typeface="Times New Roman"/>
              </a:rPr>
              <a:t> </a:t>
            </a:r>
            <a:r>
              <a:rPr sz="2400" dirty="0">
                <a:solidFill>
                  <a:srgbClr val="000000"/>
                </a:solidFill>
                <a:latin typeface="Calibri"/>
                <a:cs typeface="Calibri"/>
              </a:rPr>
              <a:t>around</a:t>
            </a:r>
          </a:p>
          <a:p>
            <a:pPr marL="342900" marR="0">
              <a:lnSpc>
                <a:spcPts val="2400"/>
              </a:lnSpc>
              <a:spcBef>
                <a:spcPts val="479"/>
              </a:spcBef>
              <a:spcAft>
                <a:spcPts val="0"/>
              </a:spcAft>
            </a:pP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about</a:t>
            </a:r>
            <a:r>
              <a:rPr sz="2400" spc="-58" dirty="0">
                <a:solidFill>
                  <a:srgbClr val="000000"/>
                </a:solidFill>
                <a:latin typeface="Times New Roman"/>
                <a:cs typeface="Times New Roman"/>
              </a:rPr>
              <a:t> </a:t>
            </a:r>
            <a:r>
              <a:rPr sz="2400" dirty="0">
                <a:solidFill>
                  <a:srgbClr val="000000"/>
                </a:solidFill>
                <a:latin typeface="Calibri"/>
                <a:cs typeface="Calibri"/>
              </a:rPr>
              <a:t>15</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20</a:t>
            </a:r>
            <a:r>
              <a:rPr sz="2400" spc="-57" dirty="0">
                <a:solidFill>
                  <a:srgbClr val="000000"/>
                </a:solidFill>
                <a:latin typeface="Times New Roman"/>
                <a:cs typeface="Times New Roman"/>
              </a:rPr>
              <a:t> </a:t>
            </a:r>
            <a:r>
              <a:rPr sz="2400" dirty="0">
                <a:solidFill>
                  <a:srgbClr val="000000"/>
                </a:solidFill>
                <a:latin typeface="Calibri"/>
                <a:cs typeface="Calibri"/>
              </a:rPr>
              <a:t>centimetres</a:t>
            </a:r>
          </a:p>
          <a:p>
            <a:pPr marL="342900" marR="0">
              <a:lnSpc>
                <a:spcPts val="2400"/>
              </a:lnSpc>
              <a:spcBef>
                <a:spcPts val="480"/>
              </a:spcBef>
              <a:spcAft>
                <a:spcPts val="0"/>
              </a:spcAft>
            </a:pPr>
            <a:r>
              <a:rPr sz="2400" dirty="0">
                <a:solidFill>
                  <a:srgbClr val="000000"/>
                </a:solidFill>
                <a:latin typeface="Calibri"/>
                <a:cs typeface="Calibri"/>
              </a:rPr>
              <a:t>deep</a:t>
            </a:r>
          </a:p>
        </p:txBody>
      </p:sp>
      <p:sp>
        <p:nvSpPr>
          <p:cNvPr id="6" name="object 6"/>
          <p:cNvSpPr txBox="1"/>
          <p:nvPr/>
        </p:nvSpPr>
        <p:spPr>
          <a:xfrm>
            <a:off x="731520" y="4915253"/>
            <a:ext cx="5147872" cy="112749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mulch</a:t>
            </a:r>
            <a:r>
              <a:rPr sz="2400" spc="-56" dirty="0">
                <a:solidFill>
                  <a:srgbClr val="000000"/>
                </a:solidFill>
                <a:latin typeface="Times New Roman"/>
                <a:cs typeface="Times New Roman"/>
              </a:rPr>
              <a:t> </a:t>
            </a:r>
            <a:r>
              <a:rPr sz="2400" dirty="0">
                <a:solidFill>
                  <a:srgbClr val="000000"/>
                </a:solidFill>
                <a:latin typeface="Calibri"/>
                <a:cs typeface="Calibri"/>
              </a:rPr>
              <a:t>around</a:t>
            </a:r>
            <a:r>
              <a:rPr sz="2400" spc="-57"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trees</a:t>
            </a:r>
            <a:r>
              <a:rPr sz="2400" spc="-56"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also</a:t>
            </a:r>
          </a:p>
          <a:p>
            <a:pPr marL="342900" marR="0">
              <a:lnSpc>
                <a:spcPts val="2400"/>
              </a:lnSpc>
              <a:spcBef>
                <a:spcPts val="479"/>
              </a:spcBef>
              <a:spcAft>
                <a:spcPts val="0"/>
              </a:spcAft>
            </a:pPr>
            <a:r>
              <a:rPr sz="2400" dirty="0">
                <a:solidFill>
                  <a:srgbClr val="000000"/>
                </a:solidFill>
                <a:latin typeface="Calibri"/>
                <a:cs typeface="Calibri"/>
              </a:rPr>
              <a:t>provide</a:t>
            </a:r>
            <a:r>
              <a:rPr sz="2400" spc="-57" dirty="0">
                <a:solidFill>
                  <a:srgbClr val="000000"/>
                </a:solidFill>
                <a:latin typeface="Times New Roman"/>
                <a:cs typeface="Times New Roman"/>
              </a:rPr>
              <a:t> </a:t>
            </a:r>
            <a:r>
              <a:rPr sz="2400" dirty="0">
                <a:solidFill>
                  <a:srgbClr val="000000"/>
                </a:solidFill>
                <a:latin typeface="Calibri"/>
                <a:cs typeface="Calibri"/>
              </a:rPr>
              <a:t>shelter</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pollinators</a:t>
            </a:r>
          </a:p>
          <a:p>
            <a:pPr marL="342900" marR="0">
              <a:lnSpc>
                <a:spcPts val="2400"/>
              </a:lnSpc>
              <a:spcBef>
                <a:spcPts val="479"/>
              </a:spcBef>
              <a:spcAft>
                <a:spcPts val="0"/>
              </a:spcAft>
            </a:pP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small</a:t>
            </a:r>
            <a:r>
              <a:rPr sz="2400" spc="-57" dirty="0">
                <a:solidFill>
                  <a:srgbClr val="000000"/>
                </a:solidFill>
                <a:latin typeface="Times New Roman"/>
                <a:cs typeface="Times New Roman"/>
              </a:rPr>
              <a:t> </a:t>
            </a:r>
            <a:r>
              <a:rPr sz="2400" dirty="0">
                <a:solidFill>
                  <a:srgbClr val="000000"/>
                </a:solidFill>
                <a:latin typeface="Calibri"/>
                <a:cs typeface="Calibri"/>
              </a:rPr>
              <a:t>creatures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a:hlinkClick r:id="rId2"/>
          </p:cNvPr>
          <p:cNvSpPr/>
          <p:nvPr/>
        </p:nvSpPr>
        <p:spPr>
          <a:xfrm>
            <a:off x="0" y="0"/>
            <a:ext cx="12192000" cy="685799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1025731" y="219591"/>
            <a:ext cx="10146152"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Gardens</a:t>
            </a:r>
            <a:r>
              <a:rPr sz="3600" b="1" spc="-87" dirty="0">
                <a:solidFill>
                  <a:srgbClr val="FFFFFF"/>
                </a:solidFill>
                <a:latin typeface="Times New Roman"/>
                <a:cs typeface="Times New Roman"/>
              </a:rPr>
              <a:t> </a:t>
            </a:r>
            <a:r>
              <a:rPr sz="3600" b="1" dirty="0">
                <a:solidFill>
                  <a:srgbClr val="FFFFFF"/>
                </a:solidFill>
                <a:latin typeface="Calibri"/>
                <a:cs typeface="Calibri"/>
              </a:rPr>
              <a:t>Before</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r>
              <a:rPr sz="3600" b="1" spc="-86" dirty="0">
                <a:solidFill>
                  <a:srgbClr val="FFFFFF"/>
                </a:solidFill>
                <a:latin typeface="Times New Roman"/>
                <a:cs typeface="Times New Roman"/>
              </a:rPr>
              <a:t> </a:t>
            </a:r>
            <a:r>
              <a:rPr sz="3600" b="1" dirty="0">
                <a:solidFill>
                  <a:srgbClr val="FFFFFF"/>
                </a:solidFill>
                <a:latin typeface="Calibri"/>
                <a:cs typeface="Calibri"/>
              </a:rPr>
              <a:t>Part</a:t>
            </a:r>
            <a:r>
              <a:rPr sz="3600" b="1" spc="-87" dirty="0">
                <a:solidFill>
                  <a:srgbClr val="FFFFFF"/>
                </a:solidFill>
                <a:latin typeface="Times New Roman"/>
                <a:cs typeface="Times New Roman"/>
              </a:rPr>
              <a:t> </a:t>
            </a:r>
            <a:r>
              <a:rPr sz="3600" b="1" dirty="0">
                <a:solidFill>
                  <a:srgbClr val="FFFFFF"/>
                </a:solidFill>
                <a:latin typeface="Calibri"/>
                <a:cs typeface="Calibri"/>
              </a:rPr>
              <a:t>III</a:t>
            </a:r>
          </a:p>
        </p:txBody>
      </p:sp>
      <p:sp>
        <p:nvSpPr>
          <p:cNvPr id="4" name="object 4"/>
          <p:cNvSpPr txBox="1"/>
          <p:nvPr/>
        </p:nvSpPr>
        <p:spPr>
          <a:xfrm>
            <a:off x="636767" y="1284721"/>
            <a:ext cx="6007338" cy="259053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Prepare</a:t>
            </a:r>
            <a:r>
              <a:rPr sz="2400" spc="-57" dirty="0">
                <a:solidFill>
                  <a:srgbClr val="000000"/>
                </a:solidFill>
                <a:latin typeface="Times New Roman"/>
                <a:cs typeface="Times New Roman"/>
              </a:rPr>
              <a:t> </a:t>
            </a:r>
            <a:r>
              <a:rPr sz="2400" dirty="0">
                <a:solidFill>
                  <a:srgbClr val="000000"/>
                </a:solidFill>
                <a:latin typeface="Calibri"/>
                <a:cs typeface="Calibri"/>
              </a:rPr>
              <a:t>Bird</a:t>
            </a:r>
            <a:r>
              <a:rPr sz="2400" spc="-56" dirty="0">
                <a:solidFill>
                  <a:srgbClr val="000000"/>
                </a:solidFill>
                <a:latin typeface="Times New Roman"/>
                <a:cs typeface="Times New Roman"/>
              </a:rPr>
              <a:t> </a:t>
            </a:r>
            <a:r>
              <a:rPr sz="2400" dirty="0">
                <a:solidFill>
                  <a:srgbClr val="000000"/>
                </a:solidFill>
                <a:latin typeface="Calibri"/>
                <a:cs typeface="Calibri"/>
              </a:rPr>
              <a:t>feeders!</a:t>
            </a:r>
            <a:r>
              <a:rPr sz="2400" spc="-57" dirty="0">
                <a:solidFill>
                  <a:srgbClr val="000000"/>
                </a:solidFill>
                <a:latin typeface="Times New Roman"/>
                <a:cs typeface="Times New Roman"/>
              </a:rPr>
              <a:t> </a:t>
            </a:r>
            <a:r>
              <a:rPr sz="2400" dirty="0">
                <a:solidFill>
                  <a:srgbClr val="000000"/>
                </a:solidFill>
                <a:latin typeface="Calibri"/>
                <a:cs typeface="Calibri"/>
              </a:rPr>
              <a:t>Support</a:t>
            </a:r>
            <a:r>
              <a:rPr sz="2400" spc="484"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winter</a:t>
            </a:r>
          </a:p>
          <a:p>
            <a:pPr marL="342900" marR="0">
              <a:lnSpc>
                <a:spcPts val="2400"/>
              </a:lnSpc>
              <a:spcBef>
                <a:spcPts val="480"/>
              </a:spcBef>
              <a:spcAft>
                <a:spcPts val="0"/>
              </a:spcAft>
            </a:pPr>
            <a:r>
              <a:rPr sz="2400" dirty="0">
                <a:solidFill>
                  <a:srgbClr val="000000"/>
                </a:solidFill>
                <a:latin typeface="Calibri"/>
                <a:cs typeface="Calibri"/>
              </a:rPr>
              <a:t>birds</a:t>
            </a:r>
            <a:r>
              <a:rPr sz="2400" spc="-87" dirty="0">
                <a:solidFill>
                  <a:srgbClr val="000000"/>
                </a:solidFill>
                <a:latin typeface="Times New Roman"/>
                <a:cs typeface="Times New Roman"/>
              </a:rPr>
              <a:t> </a:t>
            </a:r>
            <a:r>
              <a:rPr sz="2400" dirty="0">
                <a:solidFill>
                  <a:srgbClr val="000000"/>
                </a:solidFill>
                <a:latin typeface="Calibri"/>
                <a:cs typeface="Calibri"/>
              </a:rPr>
              <a:t>with</a:t>
            </a:r>
            <a:r>
              <a:rPr sz="2400" spc="-56" dirty="0">
                <a:solidFill>
                  <a:srgbClr val="000000"/>
                </a:solidFill>
                <a:latin typeface="Times New Roman"/>
                <a:cs typeface="Times New Roman"/>
              </a:rPr>
              <a:t> </a:t>
            </a:r>
            <a:r>
              <a:rPr sz="2400" dirty="0">
                <a:solidFill>
                  <a:srgbClr val="000000"/>
                </a:solidFill>
                <a:latin typeface="Calibri"/>
                <a:cs typeface="Calibri"/>
              </a:rPr>
              <a:t>high</a:t>
            </a:r>
            <a:r>
              <a:rPr sz="2400" spc="-56" dirty="0">
                <a:solidFill>
                  <a:srgbClr val="000000"/>
                </a:solidFill>
                <a:latin typeface="Times New Roman"/>
                <a:cs typeface="Times New Roman"/>
              </a:rPr>
              <a:t> </a:t>
            </a:r>
            <a:r>
              <a:rPr sz="2400" dirty="0">
                <a:solidFill>
                  <a:srgbClr val="000000"/>
                </a:solidFill>
                <a:latin typeface="Calibri"/>
                <a:cs typeface="Calibri"/>
              </a:rPr>
              <a:t>oil</a:t>
            </a:r>
            <a:r>
              <a:rPr sz="2400" spc="-57" dirty="0">
                <a:solidFill>
                  <a:srgbClr val="000000"/>
                </a:solidFill>
                <a:latin typeface="Times New Roman"/>
                <a:cs typeface="Times New Roman"/>
              </a:rPr>
              <a:t> </a:t>
            </a:r>
            <a:r>
              <a:rPr sz="2400" dirty="0">
                <a:solidFill>
                  <a:srgbClr val="000000"/>
                </a:solidFill>
                <a:latin typeface="Calibri"/>
                <a:cs typeface="Calibri"/>
              </a:rPr>
              <a:t>content</a:t>
            </a:r>
            <a:r>
              <a:rPr sz="2400" spc="-58" dirty="0">
                <a:solidFill>
                  <a:srgbClr val="000000"/>
                </a:solidFill>
                <a:latin typeface="Times New Roman"/>
                <a:cs typeface="Times New Roman"/>
              </a:rPr>
              <a:t> </a:t>
            </a:r>
            <a:r>
              <a:rPr sz="2400" dirty="0">
                <a:solidFill>
                  <a:srgbClr val="000000"/>
                </a:solidFill>
                <a:latin typeface="Calibri"/>
                <a:cs typeface="Calibri"/>
              </a:rPr>
              <a:t>untreated</a:t>
            </a:r>
            <a:r>
              <a:rPr sz="2400" spc="-56" dirty="0">
                <a:solidFill>
                  <a:srgbClr val="000000"/>
                </a:solidFill>
                <a:latin typeface="Times New Roman"/>
                <a:cs typeface="Times New Roman"/>
              </a:rPr>
              <a:t> </a:t>
            </a:r>
            <a:r>
              <a:rPr sz="2400" dirty="0">
                <a:solidFill>
                  <a:srgbClr val="000000"/>
                </a:solidFill>
                <a:latin typeface="Calibri"/>
                <a:cs typeface="Calibri"/>
              </a:rPr>
              <a:t>seeds</a:t>
            </a:r>
          </a:p>
          <a:p>
            <a:pPr marL="342900" marR="0">
              <a:lnSpc>
                <a:spcPts val="2400"/>
              </a:lnSpc>
              <a:spcBef>
                <a:spcPts val="479"/>
              </a:spcBef>
              <a:spcAft>
                <a:spcPts val="0"/>
              </a:spcAft>
            </a:pPr>
            <a:r>
              <a:rPr sz="2400" dirty="0">
                <a:solidFill>
                  <a:srgbClr val="000000"/>
                </a:solidFill>
                <a:latin typeface="Calibri"/>
                <a:cs typeface="Calibri"/>
              </a:rPr>
              <a:t>free</a:t>
            </a:r>
            <a:r>
              <a:rPr sz="2400" spc="-57"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pesticides.</a:t>
            </a:r>
            <a:r>
              <a:rPr sz="2400" spc="-56" dirty="0">
                <a:solidFill>
                  <a:srgbClr val="000000"/>
                </a:solidFill>
                <a:latin typeface="Times New Roman"/>
                <a:cs typeface="Times New Roman"/>
              </a:rPr>
              <a:t> </a:t>
            </a:r>
            <a:r>
              <a:rPr sz="2400" dirty="0">
                <a:solidFill>
                  <a:srgbClr val="000000"/>
                </a:solidFill>
                <a:latin typeface="Calibri"/>
                <a:cs typeface="Calibri"/>
              </a:rPr>
              <a:t>As</a:t>
            </a:r>
            <a:r>
              <a:rPr sz="2400" spc="-56"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plan</a:t>
            </a:r>
            <a:r>
              <a:rPr sz="2400" spc="-57" dirty="0">
                <a:solidFill>
                  <a:srgbClr val="000000"/>
                </a:solidFill>
                <a:latin typeface="Times New Roman"/>
                <a:cs typeface="Times New Roman"/>
              </a:rPr>
              <a:t> </a:t>
            </a:r>
            <a:r>
              <a:rPr sz="2400" dirty="0">
                <a:solidFill>
                  <a:srgbClr val="000000"/>
                </a:solidFill>
                <a:latin typeface="Calibri"/>
                <a:cs typeface="Calibri"/>
              </a:rPr>
              <a:t>new</a:t>
            </a:r>
            <a:r>
              <a:rPr sz="2400" spc="-57" dirty="0">
                <a:solidFill>
                  <a:srgbClr val="000000"/>
                </a:solidFill>
                <a:latin typeface="Times New Roman"/>
                <a:cs typeface="Times New Roman"/>
              </a:rPr>
              <a:t> </a:t>
            </a:r>
            <a:r>
              <a:rPr sz="2400" dirty="0">
                <a:solidFill>
                  <a:srgbClr val="000000"/>
                </a:solidFill>
                <a:latin typeface="Calibri"/>
                <a:cs typeface="Calibri"/>
              </a:rPr>
              <a:t>additions</a:t>
            </a:r>
          </a:p>
          <a:p>
            <a:pPr marL="342900" marR="0">
              <a:lnSpc>
                <a:spcPts val="2400"/>
              </a:lnSpc>
              <a:spcBef>
                <a:spcPts val="479"/>
              </a:spcBef>
              <a:spcAft>
                <a:spcPts val="0"/>
              </a:spcAft>
            </a:pP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next</a:t>
            </a:r>
            <a:r>
              <a:rPr sz="2400" spc="-58" dirty="0">
                <a:solidFill>
                  <a:srgbClr val="000000"/>
                </a:solidFill>
                <a:latin typeface="Times New Roman"/>
                <a:cs typeface="Times New Roman"/>
              </a:rPr>
              <a:t> </a:t>
            </a:r>
            <a:r>
              <a:rPr sz="2400" dirty="0">
                <a:solidFill>
                  <a:srgbClr val="000000"/>
                </a:solidFill>
                <a:latin typeface="Calibri"/>
                <a:cs typeface="Calibri"/>
              </a:rPr>
              <a:t>year,</a:t>
            </a:r>
            <a:r>
              <a:rPr sz="2400" spc="-57" dirty="0">
                <a:solidFill>
                  <a:srgbClr val="000000"/>
                </a:solidFill>
                <a:latin typeface="Times New Roman"/>
                <a:cs typeface="Times New Roman"/>
              </a:rPr>
              <a:t> </a:t>
            </a:r>
            <a:r>
              <a:rPr sz="2400" dirty="0">
                <a:solidFill>
                  <a:srgbClr val="000000"/>
                </a:solidFill>
                <a:latin typeface="Calibri"/>
                <a:cs typeface="Calibri"/>
              </a:rPr>
              <a:t>keep</a:t>
            </a:r>
            <a:r>
              <a:rPr sz="2400" spc="-56"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mind</a:t>
            </a:r>
          </a:p>
          <a:p>
            <a:pPr marL="342900" marR="0">
              <a:lnSpc>
                <a:spcPts val="2400"/>
              </a:lnSpc>
              <a:spcBef>
                <a:spcPts val="480"/>
              </a:spcBef>
              <a:spcAft>
                <a:spcPts val="0"/>
              </a:spcAft>
            </a:pP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provide</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natural</a:t>
            </a:r>
            <a:r>
              <a:rPr sz="2400" spc="-57" dirty="0">
                <a:solidFill>
                  <a:srgbClr val="000000"/>
                </a:solidFill>
                <a:latin typeface="Times New Roman"/>
                <a:cs typeface="Times New Roman"/>
              </a:rPr>
              <a:t> </a:t>
            </a:r>
            <a:r>
              <a:rPr sz="2400" dirty="0">
                <a:solidFill>
                  <a:srgbClr val="000000"/>
                </a:solidFill>
                <a:latin typeface="Calibri"/>
                <a:cs typeface="Calibri"/>
              </a:rPr>
              <a:t>source</a:t>
            </a:r>
            <a:r>
              <a:rPr sz="2400" spc="-57" dirty="0">
                <a:solidFill>
                  <a:srgbClr val="000000"/>
                </a:solidFill>
                <a:latin typeface="Times New Roman"/>
                <a:cs typeface="Times New Roman"/>
              </a:rPr>
              <a:t> </a:t>
            </a:r>
            <a:r>
              <a:rPr sz="2400" dirty="0">
                <a:solidFill>
                  <a:srgbClr val="000000"/>
                </a:solidFill>
                <a:latin typeface="Calibri"/>
                <a:cs typeface="Calibri"/>
              </a:rPr>
              <a:t>of</a:t>
            </a:r>
          </a:p>
          <a:p>
            <a:pPr marL="342900" marR="0">
              <a:lnSpc>
                <a:spcPts val="2400"/>
              </a:lnSpc>
              <a:spcBef>
                <a:spcPts val="430"/>
              </a:spcBef>
              <a:spcAft>
                <a:spcPts val="0"/>
              </a:spcAft>
            </a:pPr>
            <a:r>
              <a:rPr sz="2400" dirty="0">
                <a:solidFill>
                  <a:srgbClr val="000000"/>
                </a:solidFill>
                <a:latin typeface="Calibri"/>
                <a:cs typeface="Calibri"/>
              </a:rPr>
              <a:t>food,</a:t>
            </a:r>
            <a:r>
              <a:rPr sz="2400" spc="-57" dirty="0">
                <a:solidFill>
                  <a:srgbClr val="000000"/>
                </a:solidFill>
                <a:latin typeface="Times New Roman"/>
                <a:cs typeface="Times New Roman"/>
              </a:rPr>
              <a:t> </a:t>
            </a:r>
            <a:r>
              <a:rPr sz="2400" dirty="0">
                <a:solidFill>
                  <a:srgbClr val="000000"/>
                </a:solidFill>
                <a:latin typeface="Calibri"/>
                <a:cs typeface="Calibri"/>
              </a:rPr>
              <a:t>such</a:t>
            </a:r>
            <a:r>
              <a:rPr sz="2400" spc="-56" dirty="0">
                <a:solidFill>
                  <a:srgbClr val="000000"/>
                </a:solidFill>
                <a:latin typeface="Times New Roman"/>
                <a:cs typeface="Times New Roman"/>
              </a:rPr>
              <a:t> </a:t>
            </a:r>
            <a:r>
              <a:rPr sz="2400" dirty="0">
                <a:solidFill>
                  <a:srgbClr val="000000"/>
                </a:solidFill>
                <a:latin typeface="Calibri"/>
                <a:cs typeface="Calibri"/>
              </a:rPr>
              <a:t>as</a:t>
            </a:r>
            <a:r>
              <a:rPr sz="2400" spc="-57" dirty="0">
                <a:solidFill>
                  <a:srgbClr val="000000"/>
                </a:solidFill>
                <a:latin typeface="Times New Roman"/>
                <a:cs typeface="Times New Roman"/>
              </a:rPr>
              <a:t> </a:t>
            </a:r>
            <a:r>
              <a:rPr sz="2400" dirty="0">
                <a:solidFill>
                  <a:srgbClr val="000000"/>
                </a:solidFill>
                <a:latin typeface="Calibri"/>
                <a:cs typeface="Calibri"/>
              </a:rPr>
              <a:t>berries,</a:t>
            </a:r>
            <a:r>
              <a:rPr sz="2400" spc="-57" dirty="0">
                <a:solidFill>
                  <a:srgbClr val="000000"/>
                </a:solidFill>
                <a:latin typeface="Times New Roman"/>
                <a:cs typeface="Times New Roman"/>
              </a:rPr>
              <a:t> </a:t>
            </a:r>
            <a:r>
              <a:rPr sz="2400" dirty="0">
                <a:solidFill>
                  <a:srgbClr val="000000"/>
                </a:solidFill>
                <a:latin typeface="Calibri"/>
                <a:cs typeface="Calibri"/>
              </a:rPr>
              <a:t>seeds,</a:t>
            </a:r>
            <a:r>
              <a:rPr sz="2400" spc="-57" dirty="0">
                <a:solidFill>
                  <a:srgbClr val="000000"/>
                </a:solidFill>
                <a:latin typeface="Times New Roman"/>
                <a:cs typeface="Times New Roman"/>
              </a:rPr>
              <a:t> </a:t>
            </a:r>
            <a:r>
              <a:rPr sz="2400" dirty="0">
                <a:solidFill>
                  <a:srgbClr val="000000"/>
                </a:solidFill>
                <a:latin typeface="Calibri"/>
                <a:cs typeface="Calibri"/>
              </a:rPr>
              <a:t>or</a:t>
            </a:r>
            <a:r>
              <a:rPr sz="2400" spc="-57" dirty="0">
                <a:solidFill>
                  <a:srgbClr val="000000"/>
                </a:solidFill>
                <a:latin typeface="Times New Roman"/>
                <a:cs typeface="Times New Roman"/>
              </a:rPr>
              <a:t> </a:t>
            </a:r>
            <a:r>
              <a:rPr sz="2400" dirty="0">
                <a:solidFill>
                  <a:srgbClr val="000000"/>
                </a:solidFill>
                <a:latin typeface="Calibri"/>
                <a:cs typeface="Calibri"/>
              </a:rPr>
              <a:t>nuts</a:t>
            </a:r>
            <a:r>
              <a:rPr sz="2400" spc="-56" dirty="0">
                <a:solidFill>
                  <a:srgbClr val="000000"/>
                </a:solidFill>
                <a:latin typeface="Times New Roman"/>
                <a:cs typeface="Times New Roman"/>
              </a:rPr>
              <a:t> </a:t>
            </a:r>
            <a:r>
              <a:rPr sz="2400" dirty="0">
                <a:solidFill>
                  <a:srgbClr val="000000"/>
                </a:solidFill>
                <a:latin typeface="Calibri"/>
                <a:cs typeface="Calibri"/>
              </a:rPr>
              <a:t>year-</a:t>
            </a:r>
          </a:p>
          <a:p>
            <a:pPr marL="342900" marR="0">
              <a:lnSpc>
                <a:spcPts val="2400"/>
              </a:lnSpc>
              <a:spcBef>
                <a:spcPts val="479"/>
              </a:spcBef>
              <a:spcAft>
                <a:spcPts val="0"/>
              </a:spcAft>
            </a:pPr>
            <a:r>
              <a:rPr sz="2400" dirty="0">
                <a:solidFill>
                  <a:srgbClr val="000000"/>
                </a:solidFill>
                <a:latin typeface="Calibri"/>
                <a:cs typeface="Calibri"/>
              </a:rPr>
              <a:t>round</a:t>
            </a:r>
          </a:p>
        </p:txBody>
      </p:sp>
      <p:sp>
        <p:nvSpPr>
          <p:cNvPr id="5" name="object 5"/>
          <p:cNvSpPr txBox="1"/>
          <p:nvPr/>
        </p:nvSpPr>
        <p:spPr>
          <a:xfrm>
            <a:off x="636767" y="4210801"/>
            <a:ext cx="5959426" cy="112749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more</a:t>
            </a:r>
            <a:r>
              <a:rPr sz="2400" spc="-56" dirty="0">
                <a:solidFill>
                  <a:srgbClr val="000000"/>
                </a:solidFill>
                <a:latin typeface="Times New Roman"/>
                <a:cs typeface="Times New Roman"/>
              </a:rPr>
              <a:t> </a:t>
            </a:r>
            <a:r>
              <a:rPr sz="2400" dirty="0">
                <a:solidFill>
                  <a:srgbClr val="000000"/>
                </a:solidFill>
                <a:latin typeface="Calibri"/>
                <a:cs typeface="Calibri"/>
              </a:rPr>
              <a:t>information,</a:t>
            </a:r>
            <a:r>
              <a:rPr sz="2400" spc="-57" dirty="0">
                <a:solidFill>
                  <a:srgbClr val="000000"/>
                </a:solidFill>
                <a:latin typeface="Times New Roman"/>
                <a:cs typeface="Times New Roman"/>
              </a:rPr>
              <a:t> </a:t>
            </a:r>
            <a:r>
              <a:rPr sz="2400" dirty="0">
                <a:solidFill>
                  <a:srgbClr val="000000"/>
                </a:solidFill>
                <a:latin typeface="Calibri"/>
                <a:cs typeface="Calibri"/>
              </a:rPr>
              <a:t>please</a:t>
            </a:r>
            <a:r>
              <a:rPr sz="2400" spc="-57" dirty="0">
                <a:solidFill>
                  <a:srgbClr val="000000"/>
                </a:solidFill>
                <a:latin typeface="Times New Roman"/>
                <a:cs typeface="Times New Roman"/>
              </a:rPr>
              <a:t> </a:t>
            </a:r>
            <a:r>
              <a:rPr sz="2400" dirty="0">
                <a:solidFill>
                  <a:srgbClr val="000000"/>
                </a:solidFill>
                <a:latin typeface="Calibri"/>
                <a:cs typeface="Calibri"/>
              </a:rPr>
              <a:t>visit</a:t>
            </a:r>
            <a:r>
              <a:rPr sz="2400" spc="-58"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following</a:t>
            </a:r>
            <a:r>
              <a:rPr sz="2400" spc="-57" dirty="0">
                <a:solidFill>
                  <a:srgbClr val="000000"/>
                </a:solidFill>
                <a:latin typeface="Times New Roman"/>
                <a:cs typeface="Times New Roman"/>
              </a:rPr>
              <a:t> </a:t>
            </a:r>
            <a:r>
              <a:rPr sz="2400" spc="-17" dirty="0">
                <a:solidFill>
                  <a:srgbClr val="000000"/>
                </a:solidFill>
                <a:latin typeface="Calibri"/>
                <a:cs typeface="Calibri"/>
              </a:rPr>
              <a:t>link:</a:t>
            </a:r>
            <a:r>
              <a:rPr sz="2400" spc="-50" dirty="0">
                <a:solidFill>
                  <a:srgbClr val="000000"/>
                </a:solidFill>
                <a:latin typeface="Times New Roman"/>
                <a:cs typeface="Times New Roman"/>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Canadian</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Wildlife</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Federation</a:t>
            </a:r>
            <a:r>
              <a:rPr sz="2400" dirty="0">
                <a:solidFill>
                  <a:srgbClr val="7AB6E8"/>
                </a:solidFill>
                <a:latin typeface="Calibri"/>
                <a:cs typeface="Calibri"/>
                <a:hlinkClick r:id="rId2">
                  <a:extLst>
                    <a:ext uri="{A12FA001-AC4F-418D-AE19-62706E023703}">
                      <ahyp:hlinkClr xmlns:ahyp="http://schemas.microsoft.com/office/drawing/2018/hyperlinkcolor" val="tx"/>
                    </a:ext>
                  </a:extLst>
                </a:hlinkClick>
              </a:rPr>
              <a:t>:</a:t>
            </a:r>
          </a:p>
          <a:p>
            <a:pPr marL="342900" marR="0">
              <a:lnSpc>
                <a:spcPts val="2400"/>
              </a:lnSpc>
              <a:spcBef>
                <a:spcPts val="479"/>
              </a:spcBef>
              <a:spcAft>
                <a:spcPts val="0"/>
              </a:spcAft>
            </a:pP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Get</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Your</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Garden</a:t>
            </a:r>
            <a:r>
              <a:rPr sz="2400" u="sng" spc="-56"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Winter-Ready</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(cwf-fcf.org)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710000" y="226009"/>
            <a:ext cx="2140148"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Discussion</a:t>
            </a:r>
          </a:p>
        </p:txBody>
      </p:sp>
      <p:sp>
        <p:nvSpPr>
          <p:cNvPr id="4" name="object 4"/>
          <p:cNvSpPr txBox="1"/>
          <p:nvPr/>
        </p:nvSpPr>
        <p:spPr>
          <a:xfrm>
            <a:off x="643245" y="2305043"/>
            <a:ext cx="7098908" cy="842213"/>
          </a:xfrm>
          <a:prstGeom prst="rect">
            <a:avLst/>
          </a:prstGeom>
        </p:spPr>
        <p:txBody>
          <a:bodyPr vert="horz" wrap="square" lIns="0" tIns="0" rIns="0" bIns="0" rtlCol="0">
            <a:spAutoFit/>
          </a:bodyPr>
          <a:lstStyle/>
          <a:p>
            <a:pPr marL="0" marR="0">
              <a:lnSpc>
                <a:spcPts val="2450"/>
              </a:lnSpc>
              <a:spcBef>
                <a:spcPts val="50"/>
              </a:spcBef>
              <a:spcAft>
                <a:spcPts val="0"/>
              </a:spcAft>
            </a:pPr>
            <a:r>
              <a:rPr sz="2450" dirty="0">
                <a:solidFill>
                  <a:srgbClr val="000000"/>
                </a:solidFill>
                <a:latin typeface="Calibri"/>
                <a:cs typeface="Calibri"/>
              </a:rPr>
              <a:t>1.</a:t>
            </a:r>
            <a:r>
              <a:rPr sz="2450" spc="230" dirty="0">
                <a:solidFill>
                  <a:srgbClr val="000000"/>
                </a:solidFill>
                <a:latin typeface="Times New Roman"/>
                <a:cs typeface="Times New Roman"/>
              </a:rPr>
              <a:t> </a:t>
            </a:r>
            <a:r>
              <a:rPr sz="2400" dirty="0">
                <a:solidFill>
                  <a:srgbClr val="000000"/>
                </a:solidFill>
                <a:latin typeface="Calibri"/>
                <a:cs typeface="Calibri"/>
              </a:rPr>
              <a:t>Why</a:t>
            </a:r>
            <a:r>
              <a:rPr sz="2400" spc="-57" dirty="0">
                <a:solidFill>
                  <a:srgbClr val="000000"/>
                </a:solidFill>
                <a:latin typeface="Times New Roman"/>
                <a:cs typeface="Times New Roman"/>
              </a:rPr>
              <a:t> </a:t>
            </a:r>
            <a:r>
              <a:rPr sz="2400" dirty="0">
                <a:solidFill>
                  <a:srgbClr val="000000"/>
                </a:solidFill>
                <a:latin typeface="Calibri"/>
                <a:cs typeface="Calibri"/>
              </a:rPr>
              <a:t>should</a:t>
            </a:r>
            <a:r>
              <a:rPr sz="2400" spc="-57" dirty="0">
                <a:solidFill>
                  <a:srgbClr val="000000"/>
                </a:solidFill>
                <a:latin typeface="Times New Roman"/>
                <a:cs typeface="Times New Roman"/>
              </a:rPr>
              <a:t> </a:t>
            </a:r>
            <a:r>
              <a:rPr sz="2400" dirty="0">
                <a:solidFill>
                  <a:srgbClr val="000000"/>
                </a:solidFill>
                <a:latin typeface="Calibri"/>
                <a:cs typeface="Calibri"/>
              </a:rPr>
              <a:t>we</a:t>
            </a:r>
            <a:r>
              <a:rPr sz="2400" spc="-56" dirty="0">
                <a:solidFill>
                  <a:srgbClr val="000000"/>
                </a:solidFill>
                <a:latin typeface="Times New Roman"/>
                <a:cs typeface="Times New Roman"/>
              </a:rPr>
              <a:t> </a:t>
            </a:r>
            <a:r>
              <a:rPr sz="2400" dirty="0">
                <a:solidFill>
                  <a:srgbClr val="000000"/>
                </a:solidFill>
                <a:latin typeface="Calibri"/>
                <a:cs typeface="Calibri"/>
              </a:rPr>
              <a:t>care</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our</a:t>
            </a:r>
            <a:r>
              <a:rPr sz="2400" spc="-57" dirty="0">
                <a:solidFill>
                  <a:srgbClr val="000000"/>
                </a:solidFill>
                <a:latin typeface="Times New Roman"/>
                <a:cs typeface="Times New Roman"/>
              </a:rPr>
              <a:t> </a:t>
            </a:r>
            <a:r>
              <a:rPr sz="2400" dirty="0">
                <a:solidFill>
                  <a:srgbClr val="000000"/>
                </a:solidFill>
                <a:latin typeface="Calibri"/>
                <a:cs typeface="Calibri"/>
              </a:rPr>
              <a:t>school</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fall?</a:t>
            </a:r>
          </a:p>
          <a:p>
            <a:pPr marL="0" marR="0">
              <a:lnSpc>
                <a:spcPts val="2450"/>
              </a:lnSpc>
              <a:spcBef>
                <a:spcPts val="1431"/>
              </a:spcBef>
              <a:spcAft>
                <a:spcPts val="0"/>
              </a:spcAft>
            </a:pPr>
            <a:r>
              <a:rPr sz="2450" dirty="0">
                <a:solidFill>
                  <a:srgbClr val="000000"/>
                </a:solidFill>
                <a:latin typeface="Calibri"/>
                <a:cs typeface="Calibri"/>
              </a:rPr>
              <a:t>2.</a:t>
            </a:r>
            <a:r>
              <a:rPr sz="2450" spc="230" dirty="0">
                <a:solidFill>
                  <a:srgbClr val="000000"/>
                </a:solidFill>
                <a:latin typeface="Times New Roman"/>
                <a:cs typeface="Times New Roman"/>
              </a:rPr>
              <a:t> </a:t>
            </a:r>
            <a:r>
              <a:rPr sz="2400" dirty="0">
                <a:solidFill>
                  <a:srgbClr val="000000"/>
                </a:solidFill>
                <a:latin typeface="Calibri"/>
                <a:cs typeface="Calibri"/>
              </a:rPr>
              <a:t>How</a:t>
            </a:r>
            <a:r>
              <a:rPr sz="2400" spc="-58"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we</a:t>
            </a:r>
            <a:r>
              <a:rPr sz="2400" spc="-56" dirty="0">
                <a:solidFill>
                  <a:srgbClr val="000000"/>
                </a:solidFill>
                <a:latin typeface="Times New Roman"/>
                <a:cs typeface="Times New Roman"/>
              </a:rPr>
              <a:t> </a:t>
            </a:r>
            <a:r>
              <a:rPr sz="2400" dirty="0">
                <a:solidFill>
                  <a:srgbClr val="000000"/>
                </a:solidFill>
                <a:latin typeface="Calibri"/>
                <a:cs typeface="Calibri"/>
              </a:rPr>
              <a:t>get</a:t>
            </a:r>
            <a:r>
              <a:rPr sz="2400" spc="-57" dirty="0">
                <a:solidFill>
                  <a:srgbClr val="000000"/>
                </a:solidFill>
                <a:latin typeface="Times New Roman"/>
                <a:cs typeface="Times New Roman"/>
              </a:rPr>
              <a:t> </a:t>
            </a:r>
            <a:r>
              <a:rPr sz="2400" dirty="0">
                <a:solidFill>
                  <a:srgbClr val="000000"/>
                </a:solidFill>
                <a:latin typeface="Calibri"/>
                <a:cs typeface="Calibri"/>
              </a:rPr>
              <a:t>our</a:t>
            </a:r>
            <a:r>
              <a:rPr sz="2400" spc="-57" dirty="0">
                <a:solidFill>
                  <a:srgbClr val="000000"/>
                </a:solidFill>
                <a:latin typeface="Times New Roman"/>
                <a:cs typeface="Times New Roman"/>
              </a:rPr>
              <a:t> </a:t>
            </a:r>
            <a:r>
              <a:rPr sz="2400" dirty="0">
                <a:solidFill>
                  <a:srgbClr val="000000"/>
                </a:solidFill>
                <a:latin typeface="Calibri"/>
                <a:cs typeface="Calibri"/>
              </a:rPr>
              <a:t>gardens</a:t>
            </a:r>
            <a:r>
              <a:rPr sz="2400" spc="-56" dirty="0">
                <a:solidFill>
                  <a:srgbClr val="000000"/>
                </a:solidFill>
                <a:latin typeface="Times New Roman"/>
                <a:cs typeface="Times New Roman"/>
              </a:rPr>
              <a:t> </a:t>
            </a:r>
            <a:r>
              <a:rPr sz="2400" dirty="0">
                <a:solidFill>
                  <a:srgbClr val="000000"/>
                </a:solidFill>
                <a:latin typeface="Calibri"/>
                <a:cs typeface="Calibri"/>
              </a:rPr>
              <a:t>winter-ready?</a:t>
            </a:r>
          </a:p>
        </p:txBody>
      </p:sp>
      <p:sp>
        <p:nvSpPr>
          <p:cNvPr id="5" name="object 5"/>
          <p:cNvSpPr txBox="1"/>
          <p:nvPr/>
        </p:nvSpPr>
        <p:spPr>
          <a:xfrm>
            <a:off x="643245" y="3290970"/>
            <a:ext cx="6307215" cy="739025"/>
          </a:xfrm>
          <a:prstGeom prst="rect">
            <a:avLst/>
          </a:prstGeom>
        </p:spPr>
        <p:txBody>
          <a:bodyPr vert="horz" wrap="square" lIns="0" tIns="0" rIns="0" bIns="0" rtlCol="0">
            <a:spAutoFit/>
          </a:bodyPr>
          <a:lstStyle/>
          <a:p>
            <a:pPr marL="0" marR="0">
              <a:lnSpc>
                <a:spcPts val="2450"/>
              </a:lnSpc>
              <a:spcBef>
                <a:spcPts val="50"/>
              </a:spcBef>
              <a:spcAft>
                <a:spcPts val="0"/>
              </a:spcAft>
            </a:pPr>
            <a:r>
              <a:rPr sz="2450" dirty="0">
                <a:solidFill>
                  <a:srgbClr val="000000"/>
                </a:solidFill>
                <a:latin typeface="Calibri"/>
                <a:cs typeface="Calibri"/>
              </a:rPr>
              <a:t>3.</a:t>
            </a:r>
            <a:r>
              <a:rPr sz="2450" spc="230" dirty="0">
                <a:solidFill>
                  <a:srgbClr val="000000"/>
                </a:solidFill>
                <a:latin typeface="Times New Roman"/>
                <a:cs typeface="Times New Roman"/>
              </a:rPr>
              <a:t> </a:t>
            </a:r>
            <a:r>
              <a:rPr sz="2400" dirty="0">
                <a:solidFill>
                  <a:srgbClr val="000000"/>
                </a:solidFill>
                <a:latin typeface="Calibri"/>
                <a:cs typeface="Calibri"/>
              </a:rPr>
              <a:t>What</a:t>
            </a:r>
            <a:r>
              <a:rPr sz="2400" spc="-58"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fall-blooming</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that</a:t>
            </a:r>
          </a:p>
          <a:p>
            <a:pPr marL="342900" marR="0">
              <a:lnSpc>
                <a:spcPts val="2400"/>
              </a:lnSpc>
              <a:spcBef>
                <a:spcPts val="619"/>
              </a:spcBef>
              <a:spcAft>
                <a:spcPts val="0"/>
              </a:spcAft>
            </a:pPr>
            <a:r>
              <a:rPr sz="2400" dirty="0">
                <a:solidFill>
                  <a:srgbClr val="000000"/>
                </a:solidFill>
                <a:latin typeface="Calibri"/>
                <a:cs typeface="Calibri"/>
              </a:rPr>
              <a:t>support</a:t>
            </a:r>
            <a:r>
              <a:rPr sz="2400" spc="-58" dirty="0">
                <a:solidFill>
                  <a:srgbClr val="000000"/>
                </a:solidFill>
                <a:latin typeface="Times New Roman"/>
                <a:cs typeface="Times New Roman"/>
              </a:rPr>
              <a:t> </a:t>
            </a:r>
            <a:r>
              <a:rPr sz="2400" dirty="0">
                <a:solidFill>
                  <a:srgbClr val="000000"/>
                </a:solidFill>
                <a:latin typeface="Calibri"/>
                <a:cs typeface="Calibri"/>
              </a:rPr>
              <a:t>pollinators?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98340" y="186363"/>
            <a:ext cx="9630784"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Plants?</a:t>
            </a:r>
            <a:r>
              <a:rPr sz="3600" b="1" spc="-86" dirty="0">
                <a:solidFill>
                  <a:srgbClr val="FFFFFF"/>
                </a:solidFill>
                <a:latin typeface="Times New Roman"/>
                <a:cs typeface="Times New Roman"/>
              </a:rPr>
              <a:t> </a:t>
            </a: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Harm</a:t>
            </a:r>
            <a:r>
              <a:rPr sz="3600" b="1" spc="-86" dirty="0">
                <a:solidFill>
                  <a:srgbClr val="FFFFFF"/>
                </a:solidFill>
                <a:latin typeface="Times New Roman"/>
                <a:cs typeface="Times New Roman"/>
              </a:rPr>
              <a:t> </a:t>
            </a:r>
            <a:r>
              <a:rPr sz="3600" b="1" dirty="0">
                <a:solidFill>
                  <a:srgbClr val="FFFFFF"/>
                </a:solidFill>
                <a:latin typeface="Calibri"/>
                <a:cs typeface="Calibri"/>
              </a:rPr>
              <a:t>Plants?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296272" y="163922"/>
            <a:ext cx="5316708"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Game</a:t>
            </a:r>
            <a:r>
              <a:rPr sz="3600" b="1" spc="-86" dirty="0">
                <a:solidFill>
                  <a:srgbClr val="FFFFFF"/>
                </a:solidFill>
                <a:latin typeface="Times New Roman"/>
                <a:cs typeface="Times New Roman"/>
              </a:rPr>
              <a:t> </a:t>
            </a:r>
            <a:r>
              <a:rPr sz="3600" b="1" dirty="0">
                <a:solidFill>
                  <a:srgbClr val="FFFFFF"/>
                </a:solidFill>
                <a:latin typeface="Calibri"/>
                <a:cs typeface="Calibri"/>
              </a:rPr>
              <a:t>–</a:t>
            </a:r>
            <a:r>
              <a:rPr sz="3600" b="1" spc="-87" dirty="0">
                <a:solidFill>
                  <a:srgbClr val="FFFFFF"/>
                </a:solidFill>
                <a:latin typeface="Times New Roman"/>
                <a:cs typeface="Times New Roman"/>
              </a:rPr>
              <a:t> </a:t>
            </a:r>
            <a:r>
              <a:rPr sz="3600" b="1" dirty="0">
                <a:solidFill>
                  <a:srgbClr val="FFFFFF"/>
                </a:solidFill>
                <a:latin typeface="Calibri"/>
                <a:cs typeface="Calibri"/>
              </a:rPr>
              <a:t>Fall</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Project</a:t>
            </a:r>
          </a:p>
        </p:txBody>
      </p:sp>
      <p:sp>
        <p:nvSpPr>
          <p:cNvPr id="4" name="object 4"/>
          <p:cNvSpPr txBox="1"/>
          <p:nvPr/>
        </p:nvSpPr>
        <p:spPr>
          <a:xfrm>
            <a:off x="472999" y="1373917"/>
            <a:ext cx="1699617" cy="34290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Instructions:</a:t>
            </a:r>
          </a:p>
        </p:txBody>
      </p:sp>
      <p:sp>
        <p:nvSpPr>
          <p:cNvPr id="5" name="object 5"/>
          <p:cNvSpPr txBox="1"/>
          <p:nvPr/>
        </p:nvSpPr>
        <p:spPr>
          <a:xfrm>
            <a:off x="472999" y="2052361"/>
            <a:ext cx="7528665" cy="149325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students</a:t>
            </a:r>
            <a:r>
              <a:rPr sz="2400" spc="-56"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play</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game,</a:t>
            </a:r>
            <a:r>
              <a:rPr sz="2400" spc="-57" dirty="0">
                <a:solidFill>
                  <a:srgbClr val="000000"/>
                </a:solidFill>
                <a:latin typeface="Times New Roman"/>
                <a:cs typeface="Times New Roman"/>
              </a:rPr>
              <a:t> </a:t>
            </a:r>
            <a:r>
              <a:rPr sz="2400" dirty="0">
                <a:solidFill>
                  <a:srgbClr val="000000"/>
                </a:solidFill>
                <a:latin typeface="Calibri"/>
                <a:cs typeface="Calibri"/>
              </a:rPr>
              <a:t>“Fall</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Project”</a:t>
            </a:r>
            <a:r>
              <a:rPr sz="2400" spc="-56" dirty="0">
                <a:solidFill>
                  <a:srgbClr val="000000"/>
                </a:solidFill>
                <a:latin typeface="Times New Roman"/>
                <a:cs typeface="Times New Roman"/>
              </a:rPr>
              <a:t> </a:t>
            </a:r>
            <a:r>
              <a:rPr sz="2400" dirty="0">
                <a:solidFill>
                  <a:srgbClr val="000000"/>
                </a:solidFill>
                <a:latin typeface="Calibri"/>
                <a:cs typeface="Calibri"/>
              </a:rPr>
              <a:t>in</a:t>
            </a:r>
          </a:p>
          <a:p>
            <a:pPr marL="342900" marR="0">
              <a:lnSpc>
                <a:spcPts val="2400"/>
              </a:lnSpc>
              <a:spcBef>
                <a:spcPts val="479"/>
              </a:spcBef>
              <a:spcAft>
                <a:spcPts val="0"/>
              </a:spcAft>
            </a:pPr>
            <a:r>
              <a:rPr sz="2400" dirty="0">
                <a:solidFill>
                  <a:srgbClr val="000000"/>
                </a:solidFill>
                <a:latin typeface="Calibri"/>
                <a:cs typeface="Calibri"/>
              </a:rPr>
              <a:t>which</a:t>
            </a:r>
            <a:r>
              <a:rPr sz="2400" spc="-56" dirty="0">
                <a:solidFill>
                  <a:srgbClr val="000000"/>
                </a:solidFill>
                <a:latin typeface="Times New Roman"/>
                <a:cs typeface="Times New Roman"/>
              </a:rPr>
              <a:t> </a:t>
            </a:r>
            <a:r>
              <a:rPr sz="2400" dirty="0">
                <a:solidFill>
                  <a:srgbClr val="000000"/>
                </a:solidFill>
                <a:latin typeface="Calibri"/>
                <a:cs typeface="Calibri"/>
              </a:rPr>
              <a:t>they</a:t>
            </a:r>
            <a:r>
              <a:rPr sz="2400" spc="-57" dirty="0">
                <a:solidFill>
                  <a:srgbClr val="000000"/>
                </a:solidFill>
                <a:latin typeface="Times New Roman"/>
                <a:cs typeface="Times New Roman"/>
              </a:rPr>
              <a:t> </a:t>
            </a:r>
            <a:r>
              <a:rPr sz="2400" dirty="0">
                <a:solidFill>
                  <a:srgbClr val="000000"/>
                </a:solidFill>
                <a:latin typeface="Calibri"/>
                <a:cs typeface="Calibri"/>
              </a:rPr>
              <a:t>identify</a:t>
            </a:r>
            <a:r>
              <a:rPr sz="2400" spc="-57" dirty="0">
                <a:solidFill>
                  <a:srgbClr val="000000"/>
                </a:solidFill>
                <a:latin typeface="Times New Roman"/>
                <a:cs typeface="Times New Roman"/>
              </a:rPr>
              <a:t> </a:t>
            </a:r>
            <a:r>
              <a:rPr sz="2400" dirty="0">
                <a:solidFill>
                  <a:srgbClr val="000000"/>
                </a:solidFill>
                <a:latin typeface="Calibri"/>
                <a:cs typeface="Calibri"/>
              </a:rPr>
              <a:t>which</a:t>
            </a:r>
            <a:r>
              <a:rPr sz="2400" spc="-56" dirty="0">
                <a:solidFill>
                  <a:srgbClr val="000000"/>
                </a:solidFill>
                <a:latin typeface="Times New Roman"/>
                <a:cs typeface="Times New Roman"/>
              </a:rPr>
              <a:t> </a:t>
            </a:r>
            <a:r>
              <a:rPr sz="2400" dirty="0">
                <a:solidFill>
                  <a:srgbClr val="000000"/>
                </a:solidFill>
                <a:latin typeface="Calibri"/>
                <a:cs typeface="Calibri"/>
              </a:rPr>
              <a:t>activity</a:t>
            </a:r>
            <a:r>
              <a:rPr sz="2400" spc="-57"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best</a:t>
            </a:r>
            <a:r>
              <a:rPr sz="2400" spc="-58" dirty="0">
                <a:solidFill>
                  <a:srgbClr val="000000"/>
                </a:solidFill>
                <a:latin typeface="Times New Roman"/>
                <a:cs typeface="Times New Roman"/>
              </a:rPr>
              <a:t> </a:t>
            </a:r>
            <a:r>
              <a:rPr sz="2400" dirty="0">
                <a:solidFill>
                  <a:srgbClr val="000000"/>
                </a:solidFill>
                <a:latin typeface="Calibri"/>
                <a:cs typeface="Calibri"/>
              </a:rPr>
              <a:t>suited</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fall</a:t>
            </a:r>
            <a:r>
              <a:rPr sz="2400" spc="-57" dirty="0">
                <a:solidFill>
                  <a:srgbClr val="000000"/>
                </a:solidFill>
                <a:latin typeface="Times New Roman"/>
                <a:cs typeface="Times New Roman"/>
              </a:rPr>
              <a:t> </a:t>
            </a:r>
            <a:r>
              <a:rPr sz="2400" dirty="0">
                <a:solidFill>
                  <a:srgbClr val="000000"/>
                </a:solidFill>
                <a:latin typeface="Calibri"/>
                <a:cs typeface="Calibri"/>
              </a:rPr>
              <a:t>to</a:t>
            </a:r>
          </a:p>
          <a:p>
            <a:pPr marL="342900" marR="0">
              <a:lnSpc>
                <a:spcPts val="2400"/>
              </a:lnSpc>
              <a:spcBef>
                <a:spcPts val="479"/>
              </a:spcBef>
              <a:spcAft>
                <a:spcPts val="0"/>
              </a:spcAft>
            </a:pPr>
            <a:r>
              <a:rPr sz="2400" dirty="0">
                <a:solidFill>
                  <a:srgbClr val="000000"/>
                </a:solidFill>
                <a:latin typeface="Calibri"/>
                <a:cs typeface="Calibri"/>
              </a:rPr>
              <a:t>prepare</a:t>
            </a:r>
            <a:r>
              <a:rPr sz="2400" spc="-57" dirty="0">
                <a:solidFill>
                  <a:srgbClr val="000000"/>
                </a:solidFill>
                <a:latin typeface="Times New Roman"/>
                <a:cs typeface="Times New Roman"/>
              </a:rPr>
              <a:t> </a:t>
            </a:r>
            <a:r>
              <a:rPr sz="2400" dirty="0">
                <a:solidFill>
                  <a:srgbClr val="000000"/>
                </a:solidFill>
                <a:latin typeface="Calibri"/>
                <a:cs typeface="Calibri"/>
              </a:rPr>
              <a:t>their</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winter</a:t>
            </a:r>
            <a:r>
              <a:rPr sz="2400" spc="-57"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create</a:t>
            </a:r>
            <a:r>
              <a:rPr sz="2400" spc="-56" dirty="0">
                <a:solidFill>
                  <a:srgbClr val="000000"/>
                </a:solidFill>
                <a:latin typeface="Times New Roman"/>
                <a:cs typeface="Times New Roman"/>
              </a:rPr>
              <a:t> </a:t>
            </a:r>
            <a:r>
              <a:rPr sz="2400" dirty="0">
                <a:solidFill>
                  <a:srgbClr val="000000"/>
                </a:solidFill>
                <a:latin typeface="Calibri"/>
                <a:cs typeface="Calibri"/>
              </a:rPr>
              <a:t>shelter</a:t>
            </a:r>
            <a:r>
              <a:rPr sz="2400" spc="-57" dirty="0">
                <a:solidFill>
                  <a:srgbClr val="000000"/>
                </a:solidFill>
                <a:latin typeface="Times New Roman"/>
                <a:cs typeface="Times New Roman"/>
              </a:rPr>
              <a:t> </a:t>
            </a:r>
            <a:r>
              <a:rPr sz="2400" dirty="0">
                <a:solidFill>
                  <a:srgbClr val="000000"/>
                </a:solidFill>
                <a:latin typeface="Calibri"/>
                <a:cs typeface="Calibri"/>
              </a:rPr>
              <a:t>for</a:t>
            </a:r>
          </a:p>
          <a:p>
            <a:pPr marL="342900" marR="0">
              <a:lnSpc>
                <a:spcPts val="2400"/>
              </a:lnSpc>
              <a:spcBef>
                <a:spcPts val="480"/>
              </a:spcBef>
              <a:spcAft>
                <a:spcPts val="0"/>
              </a:spcAft>
            </a:pPr>
            <a:r>
              <a:rPr sz="2400" dirty="0">
                <a:solidFill>
                  <a:srgbClr val="000000"/>
                </a:solidFill>
                <a:latin typeface="Calibri"/>
                <a:cs typeface="Calibri"/>
              </a:rPr>
              <a:t>overwintering</a:t>
            </a:r>
            <a:r>
              <a:rPr sz="2400" spc="-57" dirty="0">
                <a:solidFill>
                  <a:srgbClr val="000000"/>
                </a:solidFill>
                <a:latin typeface="Times New Roman"/>
                <a:cs typeface="Times New Roman"/>
              </a:rPr>
              <a:t> </a:t>
            </a:r>
            <a:r>
              <a:rPr sz="2400" dirty="0">
                <a:solidFill>
                  <a:srgbClr val="000000"/>
                </a:solidFill>
                <a:latin typeface="Calibri"/>
                <a:cs typeface="Calibri"/>
              </a:rPr>
              <a:t>pollinators</a:t>
            </a:r>
          </a:p>
        </p:txBody>
      </p:sp>
      <p:sp>
        <p:nvSpPr>
          <p:cNvPr id="6" name="object 6"/>
          <p:cNvSpPr txBox="1"/>
          <p:nvPr/>
        </p:nvSpPr>
        <p:spPr>
          <a:xfrm>
            <a:off x="9929323" y="2879064"/>
            <a:ext cx="471859" cy="266700"/>
          </a:xfrm>
          <a:prstGeom prst="rect">
            <a:avLst/>
          </a:prstGeom>
        </p:spPr>
        <p:txBody>
          <a:bodyPr vert="horz" wrap="square" lIns="0" tIns="0" rIns="0" bIns="0" rtlCol="0">
            <a:spAutoFit/>
          </a:bodyPr>
          <a:lstStyle/>
          <a:p>
            <a:pPr marL="0" marR="0">
              <a:lnSpc>
                <a:spcPts val="1800"/>
              </a:lnSpc>
              <a:spcBef>
                <a:spcPts val="0"/>
              </a:spcBef>
              <a:spcAft>
                <a:spcPts val="0"/>
              </a:spcAft>
            </a:pPr>
            <a:r>
              <a:rPr sz="1800" dirty="0">
                <a:solidFill>
                  <a:srgbClr val="000000"/>
                </a:solidFill>
                <a:latin typeface="Calibri"/>
                <a:cs typeface="Calibri"/>
              </a:rPr>
              <a:t>Fall</a:t>
            </a:r>
          </a:p>
        </p:txBody>
      </p:sp>
      <p:sp>
        <p:nvSpPr>
          <p:cNvPr id="7" name="object 7"/>
          <p:cNvSpPr txBox="1"/>
          <p:nvPr/>
        </p:nvSpPr>
        <p:spPr>
          <a:xfrm>
            <a:off x="472999" y="3881161"/>
            <a:ext cx="7602363"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780" dirty="0">
                <a:solidFill>
                  <a:srgbClr val="000000"/>
                </a:solidFill>
                <a:latin typeface="Times New Roman"/>
                <a:cs typeface="Times New Roman"/>
              </a:rPr>
              <a:t> </a:t>
            </a: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game</a:t>
            </a:r>
            <a:r>
              <a:rPr sz="2400" spc="-57"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be</a:t>
            </a:r>
            <a:r>
              <a:rPr sz="2400" spc="-57" dirty="0">
                <a:solidFill>
                  <a:srgbClr val="000000"/>
                </a:solidFill>
                <a:latin typeface="Times New Roman"/>
                <a:cs typeface="Times New Roman"/>
              </a:rPr>
              <a:t> </a:t>
            </a:r>
            <a:r>
              <a:rPr sz="2400" dirty="0">
                <a:solidFill>
                  <a:srgbClr val="000000"/>
                </a:solidFill>
                <a:latin typeface="Calibri"/>
                <a:cs typeface="Calibri"/>
              </a:rPr>
              <a:t>played</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large</a:t>
            </a:r>
            <a:r>
              <a:rPr sz="2400" spc="-57" dirty="0">
                <a:solidFill>
                  <a:srgbClr val="000000"/>
                </a:solidFill>
                <a:latin typeface="Times New Roman"/>
                <a:cs typeface="Times New Roman"/>
              </a:rPr>
              <a:t> </a:t>
            </a:r>
            <a:r>
              <a:rPr sz="2400" dirty="0">
                <a:solidFill>
                  <a:srgbClr val="000000"/>
                </a:solidFill>
                <a:latin typeface="Calibri"/>
                <a:cs typeface="Calibri"/>
              </a:rPr>
              <a:t>space</a:t>
            </a:r>
            <a:r>
              <a:rPr sz="2400" spc="-57" dirty="0">
                <a:solidFill>
                  <a:srgbClr val="000000"/>
                </a:solidFill>
                <a:latin typeface="Times New Roman"/>
                <a:cs typeface="Times New Roman"/>
              </a:rPr>
              <a:t> </a:t>
            </a:r>
            <a:r>
              <a:rPr sz="2400" dirty="0">
                <a:solidFill>
                  <a:srgbClr val="000000"/>
                </a:solidFill>
                <a:latin typeface="Calibri"/>
                <a:cs typeface="Calibri"/>
              </a:rPr>
              <a:t>such</a:t>
            </a:r>
            <a:r>
              <a:rPr sz="2400" spc="-56" dirty="0">
                <a:solidFill>
                  <a:srgbClr val="000000"/>
                </a:solidFill>
                <a:latin typeface="Times New Roman"/>
                <a:cs typeface="Times New Roman"/>
              </a:rPr>
              <a:t> </a:t>
            </a:r>
            <a:r>
              <a:rPr sz="2400" dirty="0">
                <a:solidFill>
                  <a:srgbClr val="000000"/>
                </a:solidFill>
                <a:latin typeface="Calibri"/>
                <a:cs typeface="Calibri"/>
              </a:rPr>
              <a:t>as</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gym</a:t>
            </a:r>
            <a:r>
              <a:rPr sz="2400" spc="-57" dirty="0">
                <a:solidFill>
                  <a:srgbClr val="000000"/>
                </a:solidFill>
                <a:latin typeface="Times New Roman"/>
                <a:cs typeface="Times New Roman"/>
              </a:rPr>
              <a:t> </a:t>
            </a:r>
            <a:r>
              <a:rPr sz="2400" dirty="0">
                <a:solidFill>
                  <a:srgbClr val="000000"/>
                </a:solidFill>
                <a:latin typeface="Calibri"/>
                <a:cs typeface="Calibri"/>
              </a:rPr>
              <a:t>or</a:t>
            </a:r>
          </a:p>
          <a:p>
            <a:pPr marL="285750" marR="0">
              <a:lnSpc>
                <a:spcPts val="2400"/>
              </a:lnSpc>
              <a:spcBef>
                <a:spcPts val="479"/>
              </a:spcBef>
              <a:spcAft>
                <a:spcPts val="0"/>
              </a:spcAft>
            </a:pPr>
            <a:r>
              <a:rPr sz="2400" dirty="0">
                <a:solidFill>
                  <a:srgbClr val="000000"/>
                </a:solidFill>
                <a:latin typeface="Calibri"/>
                <a:cs typeface="Calibri"/>
              </a:rPr>
              <a:t>outside</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yard</a:t>
            </a:r>
          </a:p>
        </p:txBody>
      </p:sp>
      <p:sp>
        <p:nvSpPr>
          <p:cNvPr id="8" name="object 8"/>
          <p:cNvSpPr txBox="1"/>
          <p:nvPr/>
        </p:nvSpPr>
        <p:spPr>
          <a:xfrm>
            <a:off x="472999" y="4978441"/>
            <a:ext cx="7458802"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780" dirty="0">
                <a:solidFill>
                  <a:srgbClr val="000000"/>
                </a:solidFill>
                <a:latin typeface="Times New Roman"/>
                <a:cs typeface="Times New Roman"/>
              </a:rPr>
              <a:t> </a:t>
            </a: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teacher</a:t>
            </a:r>
            <a:r>
              <a:rPr sz="2400" spc="-57"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designate</a:t>
            </a:r>
            <a:r>
              <a:rPr sz="2400" spc="-57" dirty="0">
                <a:solidFill>
                  <a:srgbClr val="000000"/>
                </a:solidFill>
                <a:latin typeface="Times New Roman"/>
                <a:cs typeface="Times New Roman"/>
              </a:rPr>
              <a:t> </a:t>
            </a:r>
            <a:r>
              <a:rPr sz="2400" dirty="0">
                <a:solidFill>
                  <a:srgbClr val="000000"/>
                </a:solidFill>
                <a:latin typeface="Calibri"/>
                <a:cs typeface="Calibri"/>
              </a:rPr>
              <a:t>two</a:t>
            </a:r>
            <a:r>
              <a:rPr sz="2400" spc="-56" dirty="0">
                <a:solidFill>
                  <a:srgbClr val="000000"/>
                </a:solidFill>
                <a:latin typeface="Times New Roman"/>
                <a:cs typeface="Times New Roman"/>
              </a:rPr>
              <a:t> </a:t>
            </a:r>
            <a:r>
              <a:rPr sz="2400" dirty="0">
                <a:solidFill>
                  <a:srgbClr val="000000"/>
                </a:solidFill>
                <a:latin typeface="Calibri"/>
                <a:cs typeface="Calibri"/>
              </a:rPr>
              <a:t>spots</a:t>
            </a:r>
            <a:r>
              <a:rPr sz="2400" spc="-56" dirty="0">
                <a:solidFill>
                  <a:srgbClr val="000000"/>
                </a:solidFill>
                <a:latin typeface="Times New Roman"/>
                <a:cs typeface="Times New Roman"/>
              </a:rPr>
              <a:t> </a:t>
            </a:r>
            <a:r>
              <a:rPr sz="2400" dirty="0">
                <a:solidFill>
                  <a:srgbClr val="000000"/>
                </a:solidFill>
                <a:latin typeface="Calibri"/>
                <a:cs typeface="Calibri"/>
              </a:rPr>
              <a:t>–</a:t>
            </a:r>
            <a:r>
              <a:rPr sz="2400" spc="-57" dirty="0">
                <a:solidFill>
                  <a:srgbClr val="000000"/>
                </a:solidFill>
                <a:latin typeface="Times New Roman"/>
                <a:cs typeface="Times New Roman"/>
              </a:rPr>
              <a:t> </a:t>
            </a:r>
            <a:r>
              <a:rPr sz="2400" dirty="0">
                <a:solidFill>
                  <a:srgbClr val="000000"/>
                </a:solidFill>
                <a:latin typeface="Calibri"/>
                <a:cs typeface="Calibri"/>
              </a:rPr>
              <a:t>True</a:t>
            </a:r>
            <a:r>
              <a:rPr sz="2400" spc="-57"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False</a:t>
            </a:r>
            <a:r>
              <a:rPr sz="2400" spc="-57" dirty="0">
                <a:solidFill>
                  <a:srgbClr val="000000"/>
                </a:solidFill>
                <a:latin typeface="Times New Roman"/>
                <a:cs typeface="Times New Roman"/>
              </a:rPr>
              <a:t> </a:t>
            </a:r>
            <a:r>
              <a:rPr sz="2400" dirty="0">
                <a:solidFill>
                  <a:srgbClr val="000000"/>
                </a:solidFill>
                <a:latin typeface="Calibri"/>
                <a:cs typeface="Calibri"/>
              </a:rPr>
              <a:t>far</a:t>
            </a:r>
          </a:p>
          <a:p>
            <a:pPr marL="285750" marR="0">
              <a:lnSpc>
                <a:spcPts val="2400"/>
              </a:lnSpc>
              <a:spcBef>
                <a:spcPts val="479"/>
              </a:spcBef>
              <a:spcAft>
                <a:spcPts val="0"/>
              </a:spcAft>
            </a:pPr>
            <a:r>
              <a:rPr sz="2400" dirty="0">
                <a:solidFill>
                  <a:srgbClr val="000000"/>
                </a:solidFill>
                <a:latin typeface="Calibri"/>
                <a:cs typeface="Calibri"/>
              </a:rPr>
              <a:t>from</a:t>
            </a:r>
            <a:r>
              <a:rPr sz="2400" spc="-58" dirty="0">
                <a:solidFill>
                  <a:srgbClr val="000000"/>
                </a:solidFill>
                <a:latin typeface="Times New Roman"/>
                <a:cs typeface="Times New Roman"/>
              </a:rPr>
              <a:t> </a:t>
            </a:r>
            <a:r>
              <a:rPr sz="2400" dirty="0">
                <a:solidFill>
                  <a:srgbClr val="000000"/>
                </a:solidFill>
                <a:latin typeface="Calibri"/>
                <a:cs typeface="Calibri"/>
              </a:rPr>
              <a:t>each</a:t>
            </a:r>
            <a:r>
              <a:rPr sz="2400" spc="-56" dirty="0">
                <a:solidFill>
                  <a:srgbClr val="000000"/>
                </a:solidFill>
                <a:latin typeface="Times New Roman"/>
                <a:cs typeface="Times New Roman"/>
              </a:rPr>
              <a:t> </a:t>
            </a:r>
            <a:r>
              <a:rPr sz="2400" dirty="0">
                <a:solidFill>
                  <a:srgbClr val="000000"/>
                </a:solidFill>
                <a:latin typeface="Calibri"/>
                <a:cs typeface="Calibri"/>
              </a:rPr>
              <a:t>other</a:t>
            </a:r>
          </a:p>
        </p:txBody>
      </p:sp>
      <p:sp>
        <p:nvSpPr>
          <p:cNvPr id="9" name="object 9"/>
          <p:cNvSpPr txBox="1"/>
          <p:nvPr/>
        </p:nvSpPr>
        <p:spPr>
          <a:xfrm>
            <a:off x="9620190" y="5518298"/>
            <a:ext cx="798351" cy="266700"/>
          </a:xfrm>
          <a:prstGeom prst="rect">
            <a:avLst/>
          </a:prstGeom>
        </p:spPr>
        <p:txBody>
          <a:bodyPr vert="horz" wrap="square" lIns="0" tIns="0" rIns="0" bIns="0" rtlCol="0">
            <a:spAutoFit/>
          </a:bodyPr>
          <a:lstStyle/>
          <a:p>
            <a:pPr marL="0" marR="0">
              <a:lnSpc>
                <a:spcPts val="1800"/>
              </a:lnSpc>
              <a:spcBef>
                <a:spcPts val="0"/>
              </a:spcBef>
              <a:spcAft>
                <a:spcPts val="0"/>
              </a:spcAft>
            </a:pPr>
            <a:r>
              <a:rPr sz="1800" dirty="0">
                <a:solidFill>
                  <a:srgbClr val="000000"/>
                </a:solidFill>
                <a:latin typeface="Calibri"/>
                <a:cs typeface="Calibri"/>
              </a:rPr>
              <a:t>Winter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10094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747628" y="215555"/>
            <a:ext cx="6696744" cy="465192"/>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Game</a:t>
            </a:r>
            <a:r>
              <a:rPr sz="3600" b="1" spc="-86" dirty="0">
                <a:solidFill>
                  <a:srgbClr val="FFFFFF"/>
                </a:solidFill>
                <a:latin typeface="Times New Roman"/>
                <a:cs typeface="Times New Roman"/>
              </a:rPr>
              <a:t> </a:t>
            </a:r>
            <a:r>
              <a:rPr sz="3600" b="1" dirty="0">
                <a:solidFill>
                  <a:srgbClr val="FFFFFF"/>
                </a:solidFill>
                <a:latin typeface="Calibri"/>
                <a:cs typeface="Calibri"/>
              </a:rPr>
              <a:t>–</a:t>
            </a:r>
            <a:r>
              <a:rPr sz="3600" b="1" spc="-87" dirty="0">
                <a:solidFill>
                  <a:srgbClr val="FFFFFF"/>
                </a:solidFill>
                <a:latin typeface="Times New Roman"/>
                <a:cs typeface="Times New Roman"/>
              </a:rPr>
              <a:t> </a:t>
            </a:r>
            <a:r>
              <a:rPr sz="3600" b="1" dirty="0">
                <a:solidFill>
                  <a:srgbClr val="FFFFFF"/>
                </a:solidFill>
                <a:latin typeface="Calibri"/>
                <a:cs typeface="Calibri"/>
              </a:rPr>
              <a:t>Fall</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Project</a:t>
            </a:r>
            <a:r>
              <a:rPr sz="3600" b="1" spc="-224" dirty="0">
                <a:solidFill>
                  <a:srgbClr val="FFFFFF"/>
                </a:solidFill>
                <a:latin typeface="Times New Roman"/>
                <a:cs typeface="Times New Roman"/>
              </a:rPr>
              <a:t> </a:t>
            </a:r>
            <a:r>
              <a:rPr lang="en-US" sz="3600" b="1" spc="-224" dirty="0">
                <a:solidFill>
                  <a:srgbClr val="FFFFFF"/>
                </a:solidFill>
                <a:latin typeface="Times New Roman"/>
                <a:cs typeface="Times New Roman"/>
              </a:rPr>
              <a:t>Part </a:t>
            </a:r>
            <a:r>
              <a:rPr lang="en-US" sz="3600" b="1" spc="-224" dirty="0">
                <a:solidFill>
                  <a:srgbClr val="FFFFFF"/>
                </a:solidFill>
                <a:latin typeface="Calibri"/>
                <a:cs typeface="Calibri"/>
              </a:rPr>
              <a:t>II</a:t>
            </a:r>
            <a:endParaRPr sz="3600" b="1" dirty="0">
              <a:solidFill>
                <a:srgbClr val="FFFFFF"/>
              </a:solidFill>
              <a:latin typeface="Calibri"/>
              <a:cs typeface="Calibri"/>
            </a:endParaRPr>
          </a:p>
        </p:txBody>
      </p:sp>
      <p:sp>
        <p:nvSpPr>
          <p:cNvPr id="4" name="object 4"/>
          <p:cNvSpPr txBox="1"/>
          <p:nvPr/>
        </p:nvSpPr>
        <p:spPr>
          <a:xfrm>
            <a:off x="373980" y="1640027"/>
            <a:ext cx="9682460" cy="2077492"/>
          </a:xfrm>
          <a:prstGeom prst="rect">
            <a:avLst/>
          </a:prstGeom>
        </p:spPr>
        <p:txBody>
          <a:bodyPr vert="horz" wrap="square" lIns="0" tIns="0" rIns="0" bIns="0" rtlCol="0">
            <a:spAutoFit/>
          </a:bodyPr>
          <a:lstStyle/>
          <a:p>
            <a:pPr marL="342900" marR="0" indent="-342900" algn="just">
              <a:lnSpc>
                <a:spcPts val="2737"/>
              </a:lnSpc>
              <a:spcBef>
                <a:spcPts val="0"/>
              </a:spcBef>
              <a:spcAft>
                <a:spcPts val="0"/>
              </a:spcAft>
              <a:buFont typeface="Arial" panose="020B0604020202020204" pitchFamily="34" charset="0"/>
              <a:buChar char="•"/>
            </a:pP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teacher</a:t>
            </a:r>
            <a:r>
              <a:rPr sz="2400" spc="-57"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write</a:t>
            </a:r>
            <a:r>
              <a:rPr sz="2400" spc="-56" dirty="0">
                <a:solidFill>
                  <a:srgbClr val="000000"/>
                </a:solidFill>
                <a:latin typeface="Times New Roman"/>
                <a:cs typeface="Times New Roman"/>
              </a:rPr>
              <a:t> </a:t>
            </a:r>
            <a:r>
              <a:rPr sz="2400" dirty="0">
                <a:solidFill>
                  <a:srgbClr val="000000"/>
                </a:solidFill>
                <a:latin typeface="Calibri"/>
                <a:cs typeface="Calibri"/>
              </a:rPr>
              <a:t>out</a:t>
            </a:r>
            <a:r>
              <a:rPr sz="2400" spc="-58"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questions</a:t>
            </a:r>
            <a:r>
              <a:rPr lang="en-US" sz="2400" dirty="0">
                <a:solidFill>
                  <a:srgbClr val="000000"/>
                </a:solidFill>
                <a:latin typeface="Calibri"/>
                <a:cs typeface="Calibri"/>
              </a:rPr>
              <a:t> on</a:t>
            </a:r>
            <a:r>
              <a:rPr lang="en-US" sz="2400" spc="-57" dirty="0">
                <a:solidFill>
                  <a:srgbClr val="000000"/>
                </a:solidFill>
                <a:latin typeface="Times New Roman"/>
                <a:cs typeface="Times New Roman"/>
              </a:rPr>
              <a:t> </a:t>
            </a:r>
            <a:r>
              <a:rPr lang="en-US" sz="2400" dirty="0">
                <a:solidFill>
                  <a:srgbClr val="000000"/>
                </a:solidFill>
                <a:latin typeface="Calibri"/>
                <a:cs typeface="Calibri"/>
              </a:rPr>
              <a:t>small</a:t>
            </a:r>
            <a:r>
              <a:rPr lang="en-US" sz="2400" spc="-57" dirty="0">
                <a:solidFill>
                  <a:srgbClr val="000000"/>
                </a:solidFill>
                <a:latin typeface="Times New Roman"/>
                <a:cs typeface="Times New Roman"/>
              </a:rPr>
              <a:t> </a:t>
            </a:r>
            <a:r>
              <a:rPr lang="en-US" sz="2400" dirty="0">
                <a:solidFill>
                  <a:srgbClr val="000000"/>
                </a:solidFill>
                <a:latin typeface="Calibri"/>
                <a:cs typeface="Calibri"/>
              </a:rPr>
              <a:t>sheets,</a:t>
            </a:r>
            <a:r>
              <a:rPr lang="en-US" sz="2400" spc="-57" dirty="0">
                <a:solidFill>
                  <a:srgbClr val="000000"/>
                </a:solidFill>
                <a:latin typeface="Times New Roman"/>
                <a:cs typeface="Times New Roman"/>
              </a:rPr>
              <a:t> </a:t>
            </a:r>
            <a:r>
              <a:rPr lang="en-US" sz="2400" dirty="0">
                <a:solidFill>
                  <a:srgbClr val="000000"/>
                </a:solidFill>
                <a:latin typeface="Calibri"/>
                <a:cs typeface="Calibri"/>
              </a:rPr>
              <a:t>cut</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them</a:t>
            </a:r>
            <a:r>
              <a:rPr lang="en-US" sz="2400" spc="-57" dirty="0">
                <a:solidFill>
                  <a:srgbClr val="000000"/>
                </a:solidFill>
                <a:latin typeface="Times New Roman"/>
                <a:cs typeface="Times New Roman"/>
              </a:rPr>
              <a:t> </a:t>
            </a:r>
            <a:r>
              <a:rPr lang="en-US" sz="2400" dirty="0">
                <a:solidFill>
                  <a:srgbClr val="000000"/>
                </a:solidFill>
                <a:latin typeface="Calibri"/>
                <a:cs typeface="Calibri"/>
              </a:rPr>
              <a:t>up</a:t>
            </a:r>
            <a:r>
              <a:rPr lang="en-US" sz="2400" spc="-57" dirty="0">
                <a:solidFill>
                  <a:srgbClr val="000000"/>
                </a:solidFill>
                <a:latin typeface="Times New Roman"/>
                <a:cs typeface="Times New Roman"/>
              </a:rPr>
              <a:t> </a:t>
            </a:r>
            <a:r>
              <a:rPr lang="en-US" sz="2400" dirty="0">
                <a:solidFill>
                  <a:srgbClr val="000000"/>
                </a:solidFill>
                <a:latin typeface="Calibri"/>
                <a:cs typeface="Calibri"/>
              </a:rPr>
              <a:t>and</a:t>
            </a:r>
            <a:r>
              <a:rPr lang="en-US" sz="2400" spc="-57" dirty="0">
                <a:solidFill>
                  <a:srgbClr val="000000"/>
                </a:solidFill>
                <a:latin typeface="Times New Roman"/>
                <a:cs typeface="Times New Roman"/>
              </a:rPr>
              <a:t> </a:t>
            </a:r>
            <a:r>
              <a:rPr lang="en-US" sz="2400" dirty="0">
                <a:solidFill>
                  <a:srgbClr val="000000"/>
                </a:solidFill>
                <a:latin typeface="Calibri"/>
                <a:cs typeface="Calibri"/>
              </a:rPr>
              <a:t>place</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them in</a:t>
            </a:r>
            <a:r>
              <a:rPr lang="en-US" sz="2400" spc="-56" dirty="0">
                <a:solidFill>
                  <a:srgbClr val="000000"/>
                </a:solidFill>
                <a:latin typeface="Times New Roman"/>
                <a:cs typeface="Times New Roman"/>
              </a:rPr>
              <a:t> </a:t>
            </a:r>
            <a:r>
              <a:rPr lang="en-US" sz="2400" dirty="0">
                <a:solidFill>
                  <a:srgbClr val="000000"/>
                </a:solidFill>
                <a:latin typeface="Calibri"/>
                <a:cs typeface="Calibri"/>
              </a:rPr>
              <a:t>a</a:t>
            </a:r>
            <a:r>
              <a:rPr lang="en-US" sz="2400" spc="-57" dirty="0">
                <a:solidFill>
                  <a:srgbClr val="000000"/>
                </a:solidFill>
                <a:latin typeface="Times New Roman"/>
                <a:cs typeface="Times New Roman"/>
              </a:rPr>
              <a:t> </a:t>
            </a:r>
            <a:r>
              <a:rPr lang="en-US" sz="2400" dirty="0">
                <a:solidFill>
                  <a:srgbClr val="000000"/>
                </a:solidFill>
                <a:latin typeface="Calibri"/>
                <a:cs typeface="Calibri"/>
              </a:rPr>
              <a:t>basket.</a:t>
            </a:r>
            <a:r>
              <a:rPr lang="en-US" sz="2400" spc="-57" dirty="0">
                <a:solidFill>
                  <a:srgbClr val="000000"/>
                </a:solidFill>
                <a:latin typeface="Times New Roman"/>
                <a:cs typeface="Times New Roman"/>
              </a:rPr>
              <a:t> </a:t>
            </a:r>
            <a:r>
              <a:rPr lang="en-US" sz="2400" dirty="0">
                <a:solidFill>
                  <a:srgbClr val="000000"/>
                </a:solidFill>
                <a:latin typeface="Calibri"/>
                <a:cs typeface="Calibri"/>
              </a:rPr>
              <a:t>Each</a:t>
            </a:r>
            <a:r>
              <a:rPr lang="en-US" sz="2400" spc="-57" dirty="0">
                <a:solidFill>
                  <a:srgbClr val="000000"/>
                </a:solidFill>
                <a:latin typeface="Times New Roman"/>
                <a:cs typeface="Times New Roman"/>
              </a:rPr>
              <a:t> </a:t>
            </a:r>
            <a:r>
              <a:rPr lang="en-US" sz="2400" dirty="0">
                <a:solidFill>
                  <a:srgbClr val="000000"/>
                </a:solidFill>
                <a:latin typeface="Calibri"/>
                <a:cs typeface="Calibri"/>
              </a:rPr>
              <a:t>student</a:t>
            </a:r>
            <a:r>
              <a:rPr lang="en-US" sz="2400" spc="-58" dirty="0">
                <a:solidFill>
                  <a:srgbClr val="000000"/>
                </a:solidFill>
                <a:latin typeface="Times New Roman"/>
                <a:cs typeface="Times New Roman"/>
              </a:rPr>
              <a:t> </a:t>
            </a:r>
            <a:r>
              <a:rPr lang="en-US" sz="2400" dirty="0">
                <a:solidFill>
                  <a:srgbClr val="000000"/>
                </a:solidFill>
                <a:latin typeface="Calibri"/>
                <a:cs typeface="Calibri"/>
              </a:rPr>
              <a:t>will</a:t>
            </a:r>
            <a:r>
              <a:rPr lang="en-US" sz="2400" spc="-56" dirty="0">
                <a:solidFill>
                  <a:srgbClr val="000000"/>
                </a:solidFill>
                <a:latin typeface="Times New Roman"/>
                <a:cs typeface="Times New Roman"/>
              </a:rPr>
              <a:t> </a:t>
            </a:r>
            <a:r>
              <a:rPr lang="en-US" sz="2400" dirty="0">
                <a:solidFill>
                  <a:srgbClr val="000000"/>
                </a:solidFill>
                <a:latin typeface="Calibri"/>
                <a:cs typeface="Calibri"/>
              </a:rPr>
              <a:t>walk</a:t>
            </a:r>
            <a:r>
              <a:rPr lang="en-US" sz="2400" spc="-57" dirty="0">
                <a:solidFill>
                  <a:srgbClr val="000000"/>
                </a:solidFill>
                <a:latin typeface="Times New Roman"/>
                <a:cs typeface="Times New Roman"/>
              </a:rPr>
              <a:t> </a:t>
            </a:r>
            <a:r>
              <a:rPr lang="en-US" sz="2400" dirty="0">
                <a:solidFill>
                  <a:srgbClr val="000000"/>
                </a:solidFill>
                <a:latin typeface="Calibri"/>
                <a:cs typeface="Calibri"/>
              </a:rPr>
              <a:t>up</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to</a:t>
            </a:r>
            <a:r>
              <a:rPr lang="en-US" sz="2400" spc="-56" dirty="0">
                <a:solidFill>
                  <a:srgbClr val="000000"/>
                </a:solidFill>
                <a:latin typeface="Times New Roman"/>
                <a:cs typeface="Times New Roman"/>
              </a:rPr>
              <a:t> </a:t>
            </a:r>
            <a:r>
              <a:rPr lang="en-US" sz="2400" dirty="0">
                <a:solidFill>
                  <a:srgbClr val="000000"/>
                </a:solidFill>
                <a:latin typeface="Calibri"/>
                <a:cs typeface="Calibri"/>
              </a:rPr>
              <a:t>the basket</a:t>
            </a:r>
            <a:r>
              <a:rPr lang="en-US" sz="2400" spc="-58" dirty="0">
                <a:solidFill>
                  <a:srgbClr val="000000"/>
                </a:solidFill>
                <a:latin typeface="Times New Roman"/>
                <a:cs typeface="Times New Roman"/>
              </a:rPr>
              <a:t> </a:t>
            </a:r>
            <a:r>
              <a:rPr lang="en-US" sz="2400" dirty="0">
                <a:solidFill>
                  <a:srgbClr val="000000"/>
                </a:solidFill>
                <a:latin typeface="Calibri"/>
                <a:cs typeface="Calibri"/>
              </a:rPr>
              <a:t>and</a:t>
            </a:r>
            <a:r>
              <a:rPr lang="en-US" sz="2400" spc="-57" dirty="0">
                <a:solidFill>
                  <a:srgbClr val="000000"/>
                </a:solidFill>
                <a:latin typeface="Times New Roman"/>
                <a:cs typeface="Times New Roman"/>
              </a:rPr>
              <a:t> </a:t>
            </a:r>
            <a:r>
              <a:rPr lang="en-US" sz="2400" dirty="0">
                <a:solidFill>
                  <a:srgbClr val="000000"/>
                </a:solidFill>
                <a:latin typeface="Calibri"/>
                <a:cs typeface="Calibri"/>
              </a:rPr>
              <a:t>pick</a:t>
            </a:r>
            <a:r>
              <a:rPr lang="en-US" sz="2400" spc="-57" dirty="0">
                <a:solidFill>
                  <a:srgbClr val="000000"/>
                </a:solidFill>
                <a:latin typeface="Times New Roman"/>
                <a:cs typeface="Times New Roman"/>
              </a:rPr>
              <a:t> </a:t>
            </a:r>
            <a:r>
              <a:rPr lang="en-US" sz="2400" dirty="0">
                <a:solidFill>
                  <a:srgbClr val="000000"/>
                </a:solidFill>
                <a:latin typeface="Calibri"/>
                <a:cs typeface="Calibri"/>
              </a:rPr>
              <a:t>a</a:t>
            </a:r>
            <a:r>
              <a:rPr lang="en-US" sz="2400" spc="-57" dirty="0">
                <a:solidFill>
                  <a:srgbClr val="000000"/>
                </a:solidFill>
                <a:latin typeface="Times New Roman"/>
                <a:cs typeface="Times New Roman"/>
              </a:rPr>
              <a:t> </a:t>
            </a:r>
            <a:r>
              <a:rPr lang="en-US" sz="2400" dirty="0">
                <a:solidFill>
                  <a:srgbClr val="000000"/>
                </a:solidFill>
                <a:latin typeface="Calibri"/>
                <a:cs typeface="Calibri"/>
              </a:rPr>
              <a:t>question</a:t>
            </a:r>
            <a:r>
              <a:rPr lang="en-US" sz="2400" spc="-56" dirty="0">
                <a:solidFill>
                  <a:srgbClr val="000000"/>
                </a:solidFill>
                <a:latin typeface="Times New Roman"/>
                <a:cs typeface="Times New Roman"/>
              </a:rPr>
              <a:t> </a:t>
            </a:r>
            <a:r>
              <a:rPr lang="en-US" sz="2400" dirty="0">
                <a:solidFill>
                  <a:srgbClr val="000000"/>
                </a:solidFill>
                <a:latin typeface="Calibri"/>
                <a:cs typeface="Calibri"/>
              </a:rPr>
              <a:t>for</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teacher</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to read.</a:t>
            </a:r>
            <a:r>
              <a:rPr lang="en-US" sz="2400" spc="-57" dirty="0">
                <a:solidFill>
                  <a:srgbClr val="000000"/>
                </a:solidFill>
                <a:latin typeface="Times New Roman"/>
                <a:cs typeface="Times New Roman"/>
              </a:rPr>
              <a:t> </a:t>
            </a:r>
            <a:r>
              <a:rPr lang="en-US" sz="2400" dirty="0">
                <a:solidFill>
                  <a:srgbClr val="000000"/>
                </a:solidFill>
                <a:latin typeface="Calibri"/>
                <a:cs typeface="Calibri"/>
              </a:rPr>
              <a:t>After</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question</a:t>
            </a:r>
            <a:r>
              <a:rPr lang="en-US" sz="2400" spc="-56" dirty="0">
                <a:solidFill>
                  <a:srgbClr val="000000"/>
                </a:solidFill>
                <a:latin typeface="Times New Roman"/>
                <a:cs typeface="Times New Roman"/>
              </a:rPr>
              <a:t> </a:t>
            </a:r>
            <a:r>
              <a:rPr lang="en-US" sz="2400" dirty="0">
                <a:solidFill>
                  <a:srgbClr val="000000"/>
                </a:solidFill>
                <a:latin typeface="Calibri"/>
                <a:cs typeface="Calibri"/>
              </a:rPr>
              <a:t>is</a:t>
            </a:r>
            <a:r>
              <a:rPr lang="en-US" sz="2400" spc="-56" dirty="0">
                <a:solidFill>
                  <a:srgbClr val="000000"/>
                </a:solidFill>
                <a:latin typeface="Times New Roman"/>
                <a:cs typeface="Times New Roman"/>
              </a:rPr>
              <a:t> </a:t>
            </a:r>
            <a:r>
              <a:rPr lang="en-US" sz="2400" dirty="0">
                <a:solidFill>
                  <a:srgbClr val="000000"/>
                </a:solidFill>
                <a:latin typeface="Calibri"/>
                <a:cs typeface="Calibri"/>
              </a:rPr>
              <a:t>read,</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students will</a:t>
            </a:r>
            <a:r>
              <a:rPr lang="en-US" sz="2400" spc="-56" dirty="0">
                <a:solidFill>
                  <a:srgbClr val="000000"/>
                </a:solidFill>
                <a:latin typeface="Times New Roman"/>
                <a:cs typeface="Times New Roman"/>
              </a:rPr>
              <a:t> </a:t>
            </a:r>
            <a:r>
              <a:rPr lang="en-US" sz="2400" dirty="0">
                <a:solidFill>
                  <a:srgbClr val="000000"/>
                </a:solidFill>
                <a:latin typeface="Calibri"/>
                <a:cs typeface="Calibri"/>
              </a:rPr>
              <a:t>decide</a:t>
            </a:r>
            <a:r>
              <a:rPr lang="en-US" sz="2400" spc="-57" dirty="0">
                <a:solidFill>
                  <a:srgbClr val="000000"/>
                </a:solidFill>
                <a:latin typeface="Times New Roman"/>
                <a:cs typeface="Times New Roman"/>
              </a:rPr>
              <a:t> </a:t>
            </a:r>
            <a:r>
              <a:rPr lang="en-US" sz="2400" dirty="0">
                <a:solidFill>
                  <a:srgbClr val="000000"/>
                </a:solidFill>
                <a:latin typeface="Calibri"/>
                <a:cs typeface="Calibri"/>
              </a:rPr>
              <a:t>if</a:t>
            </a:r>
            <a:r>
              <a:rPr lang="en-US" sz="2400" spc="-56"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activity</a:t>
            </a:r>
            <a:r>
              <a:rPr lang="en-US" sz="2400" spc="-57" dirty="0">
                <a:solidFill>
                  <a:srgbClr val="000000"/>
                </a:solidFill>
                <a:latin typeface="Times New Roman"/>
                <a:cs typeface="Times New Roman"/>
              </a:rPr>
              <a:t> </a:t>
            </a:r>
            <a:r>
              <a:rPr lang="en-US" sz="2400" dirty="0">
                <a:solidFill>
                  <a:srgbClr val="000000"/>
                </a:solidFill>
                <a:latin typeface="Calibri"/>
                <a:cs typeface="Calibri"/>
              </a:rPr>
              <a:t>is</a:t>
            </a:r>
            <a:r>
              <a:rPr lang="en-US" sz="2400" spc="-56" dirty="0">
                <a:solidFill>
                  <a:srgbClr val="000000"/>
                </a:solidFill>
                <a:latin typeface="Times New Roman"/>
                <a:cs typeface="Times New Roman"/>
              </a:rPr>
              <a:t> </a:t>
            </a:r>
            <a:r>
              <a:rPr lang="en-US" sz="2400" dirty="0">
                <a:solidFill>
                  <a:srgbClr val="000000"/>
                </a:solidFill>
                <a:latin typeface="Calibri"/>
                <a:cs typeface="Calibri"/>
              </a:rPr>
              <a:t>appropriate</a:t>
            </a:r>
            <a:r>
              <a:rPr lang="en-US" sz="2400" spc="-57" dirty="0">
                <a:solidFill>
                  <a:srgbClr val="000000"/>
                </a:solidFill>
                <a:latin typeface="Times New Roman"/>
                <a:cs typeface="Times New Roman"/>
              </a:rPr>
              <a:t> </a:t>
            </a:r>
            <a:r>
              <a:rPr lang="en-US" sz="2400" dirty="0">
                <a:solidFill>
                  <a:srgbClr val="000000"/>
                </a:solidFill>
                <a:latin typeface="Calibri"/>
                <a:cs typeface="Calibri"/>
              </a:rPr>
              <a:t>for 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fall</a:t>
            </a:r>
            <a:r>
              <a:rPr lang="en-US" sz="2400" spc="-57" dirty="0">
                <a:solidFill>
                  <a:srgbClr val="000000"/>
                </a:solidFill>
                <a:latin typeface="Times New Roman"/>
                <a:cs typeface="Times New Roman"/>
              </a:rPr>
              <a:t> </a:t>
            </a:r>
            <a:r>
              <a:rPr lang="en-US" sz="2400" dirty="0">
                <a:solidFill>
                  <a:srgbClr val="000000"/>
                </a:solidFill>
                <a:latin typeface="Calibri"/>
                <a:cs typeface="Calibri"/>
              </a:rPr>
              <a:t>season</a:t>
            </a:r>
            <a:r>
              <a:rPr lang="en-US" sz="2400" spc="-57" dirty="0">
                <a:solidFill>
                  <a:srgbClr val="000000"/>
                </a:solidFill>
                <a:latin typeface="Times New Roman"/>
                <a:cs typeface="Times New Roman"/>
              </a:rPr>
              <a:t> </a:t>
            </a:r>
            <a:r>
              <a:rPr lang="en-US" sz="2400" dirty="0">
                <a:solidFill>
                  <a:srgbClr val="000000"/>
                </a:solidFill>
                <a:latin typeface="Calibri"/>
                <a:cs typeface="Calibri"/>
              </a:rPr>
              <a:t>by</a:t>
            </a:r>
            <a:r>
              <a:rPr lang="en-US" sz="2400" spc="-57" dirty="0">
                <a:solidFill>
                  <a:srgbClr val="000000"/>
                </a:solidFill>
                <a:latin typeface="Times New Roman"/>
                <a:cs typeface="Times New Roman"/>
              </a:rPr>
              <a:t> </a:t>
            </a:r>
            <a:r>
              <a:rPr lang="en-US" sz="2400" dirty="0">
                <a:solidFill>
                  <a:srgbClr val="000000"/>
                </a:solidFill>
                <a:latin typeface="Calibri"/>
                <a:cs typeface="Calibri"/>
              </a:rPr>
              <a:t>running</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to</a:t>
            </a:r>
            <a:r>
              <a:rPr lang="en-US" sz="2400" spc="-56"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designated spots</a:t>
            </a:r>
            <a:r>
              <a:rPr lang="en-US" sz="2400" spc="-56" dirty="0">
                <a:solidFill>
                  <a:srgbClr val="000000"/>
                </a:solidFill>
                <a:latin typeface="Times New Roman"/>
                <a:cs typeface="Times New Roman"/>
              </a:rPr>
              <a:t> </a:t>
            </a:r>
            <a:r>
              <a:rPr lang="en-US" sz="2400" dirty="0">
                <a:solidFill>
                  <a:srgbClr val="000000"/>
                </a:solidFill>
                <a:latin typeface="Calibri"/>
                <a:cs typeface="Calibri"/>
              </a:rPr>
              <a:t>created</a:t>
            </a:r>
          </a:p>
          <a:p>
            <a:pPr marL="0" marR="0">
              <a:lnSpc>
                <a:spcPts val="2737"/>
              </a:lnSpc>
              <a:spcBef>
                <a:spcPts val="0"/>
              </a:spcBef>
              <a:spcAft>
                <a:spcPts val="0"/>
              </a:spcAft>
            </a:pPr>
            <a:endParaRPr sz="2400" dirty="0">
              <a:solidFill>
                <a:srgbClr val="000000"/>
              </a:solidFill>
              <a:latin typeface="Calibri"/>
              <a:cs typeface="Calibri"/>
            </a:endParaRPr>
          </a:p>
        </p:txBody>
      </p:sp>
      <p:sp>
        <p:nvSpPr>
          <p:cNvPr id="5" name="object 5"/>
          <p:cNvSpPr txBox="1"/>
          <p:nvPr/>
        </p:nvSpPr>
        <p:spPr>
          <a:xfrm>
            <a:off x="659730" y="2058862"/>
            <a:ext cx="5715034" cy="312073"/>
          </a:xfrm>
          <a:prstGeom prst="rect">
            <a:avLst/>
          </a:prstGeom>
        </p:spPr>
        <p:txBody>
          <a:bodyPr vert="horz" wrap="square" lIns="0" tIns="0" rIns="0" bIns="0" rtlCol="0">
            <a:spAutoFit/>
          </a:bodyPr>
          <a:lstStyle/>
          <a:p>
            <a:pPr marL="0" marR="0">
              <a:lnSpc>
                <a:spcPts val="2400"/>
              </a:lnSpc>
              <a:spcBef>
                <a:spcPts val="0"/>
              </a:spcBef>
              <a:spcAft>
                <a:spcPts val="0"/>
              </a:spcAft>
            </a:pPr>
            <a:endParaRPr sz="2400" dirty="0">
              <a:solidFill>
                <a:srgbClr val="000000"/>
              </a:solidFill>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295097" y="220996"/>
            <a:ext cx="1595214"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Activity</a:t>
            </a:r>
          </a:p>
        </p:txBody>
      </p:sp>
      <p:sp>
        <p:nvSpPr>
          <p:cNvPr id="4" name="object 4"/>
          <p:cNvSpPr txBox="1"/>
          <p:nvPr/>
        </p:nvSpPr>
        <p:spPr>
          <a:xfrm>
            <a:off x="3251736" y="1176656"/>
            <a:ext cx="5098683" cy="393700"/>
          </a:xfrm>
          <a:prstGeom prst="rect">
            <a:avLst/>
          </a:prstGeom>
        </p:spPr>
        <p:txBody>
          <a:bodyPr vert="horz" wrap="square" lIns="0" tIns="0" rIns="0" bIns="0" rtlCol="0">
            <a:spAutoFit/>
          </a:bodyPr>
          <a:lstStyle/>
          <a:p>
            <a:pPr marL="0" marR="0">
              <a:lnSpc>
                <a:spcPts val="2800"/>
              </a:lnSpc>
              <a:spcBef>
                <a:spcPts val="0"/>
              </a:spcBef>
              <a:spcAft>
                <a:spcPts val="0"/>
              </a:spcAft>
            </a:pPr>
            <a:r>
              <a:rPr sz="2800" dirty="0">
                <a:solidFill>
                  <a:srgbClr val="000000"/>
                </a:solidFill>
                <a:latin typeface="Calibri"/>
                <a:cs typeface="Calibri"/>
              </a:rPr>
              <a:t>Goal:</a:t>
            </a:r>
            <a:r>
              <a:rPr sz="2800" spc="-68" dirty="0">
                <a:solidFill>
                  <a:srgbClr val="000000"/>
                </a:solidFill>
                <a:latin typeface="Times New Roman"/>
                <a:cs typeface="Times New Roman"/>
              </a:rPr>
              <a:t> </a:t>
            </a:r>
            <a:r>
              <a:rPr sz="2800" dirty="0">
                <a:solidFill>
                  <a:srgbClr val="000000"/>
                </a:solidFill>
                <a:latin typeface="Calibri"/>
                <a:cs typeface="Calibri"/>
              </a:rPr>
              <a:t>To</a:t>
            </a:r>
            <a:r>
              <a:rPr sz="2800" spc="-67" dirty="0">
                <a:solidFill>
                  <a:srgbClr val="000000"/>
                </a:solidFill>
                <a:latin typeface="Times New Roman"/>
                <a:cs typeface="Times New Roman"/>
              </a:rPr>
              <a:t> </a:t>
            </a:r>
            <a:r>
              <a:rPr sz="2800" dirty="0">
                <a:solidFill>
                  <a:srgbClr val="000000"/>
                </a:solidFill>
                <a:latin typeface="Calibri"/>
                <a:cs typeface="Calibri"/>
              </a:rPr>
              <a:t>make</a:t>
            </a:r>
            <a:r>
              <a:rPr sz="2800" spc="-67" dirty="0">
                <a:solidFill>
                  <a:srgbClr val="000000"/>
                </a:solidFill>
                <a:latin typeface="Times New Roman"/>
                <a:cs typeface="Times New Roman"/>
              </a:rPr>
              <a:t> </a:t>
            </a:r>
            <a:r>
              <a:rPr sz="2800" dirty="0">
                <a:solidFill>
                  <a:srgbClr val="000000"/>
                </a:solidFill>
                <a:latin typeface="Calibri"/>
                <a:cs typeface="Calibri"/>
              </a:rPr>
              <a:t>your</a:t>
            </a:r>
            <a:r>
              <a:rPr sz="2800" spc="-68" dirty="0">
                <a:solidFill>
                  <a:srgbClr val="000000"/>
                </a:solidFill>
                <a:latin typeface="Times New Roman"/>
                <a:cs typeface="Times New Roman"/>
              </a:rPr>
              <a:t> </a:t>
            </a:r>
            <a:r>
              <a:rPr sz="2800" dirty="0">
                <a:solidFill>
                  <a:srgbClr val="000000"/>
                </a:solidFill>
                <a:latin typeface="Calibri"/>
                <a:cs typeface="Calibri"/>
              </a:rPr>
              <a:t>garden</a:t>
            </a:r>
            <a:r>
              <a:rPr sz="2800" spc="-67" dirty="0">
                <a:solidFill>
                  <a:srgbClr val="000000"/>
                </a:solidFill>
                <a:latin typeface="Times New Roman"/>
                <a:cs typeface="Times New Roman"/>
              </a:rPr>
              <a:t> </a:t>
            </a:r>
            <a:r>
              <a:rPr sz="2800" dirty="0">
                <a:solidFill>
                  <a:srgbClr val="000000"/>
                </a:solidFill>
                <a:latin typeface="Calibri"/>
                <a:cs typeface="Calibri"/>
              </a:rPr>
              <a:t>thrive!</a:t>
            </a:r>
          </a:p>
        </p:txBody>
      </p:sp>
      <p:sp>
        <p:nvSpPr>
          <p:cNvPr id="5" name="object 5"/>
          <p:cNvSpPr txBox="1"/>
          <p:nvPr/>
        </p:nvSpPr>
        <p:spPr>
          <a:xfrm>
            <a:off x="975760" y="1773080"/>
            <a:ext cx="2556105" cy="393700"/>
          </a:xfrm>
          <a:prstGeom prst="rect">
            <a:avLst/>
          </a:prstGeom>
        </p:spPr>
        <p:txBody>
          <a:bodyPr vert="horz" wrap="square" lIns="0" tIns="0" rIns="0" bIns="0" rtlCol="0">
            <a:spAutoFit/>
          </a:bodyPr>
          <a:lstStyle/>
          <a:p>
            <a:pPr marL="0" marR="0">
              <a:lnSpc>
                <a:spcPts val="2800"/>
              </a:lnSpc>
              <a:spcBef>
                <a:spcPts val="0"/>
              </a:spcBef>
              <a:spcAft>
                <a:spcPts val="0"/>
              </a:spcAft>
            </a:pPr>
            <a:r>
              <a:rPr sz="2800" dirty="0">
                <a:solidFill>
                  <a:srgbClr val="000000"/>
                </a:solidFill>
                <a:latin typeface="Calibri"/>
                <a:cs typeface="Calibri"/>
              </a:rPr>
              <a:t>What</a:t>
            </a:r>
            <a:r>
              <a:rPr sz="2800" spc="-68" dirty="0">
                <a:solidFill>
                  <a:srgbClr val="000000"/>
                </a:solidFill>
                <a:latin typeface="Times New Roman"/>
                <a:cs typeface="Times New Roman"/>
              </a:rPr>
              <a:t> </a:t>
            </a:r>
            <a:r>
              <a:rPr sz="2800" dirty="0">
                <a:solidFill>
                  <a:srgbClr val="000000"/>
                </a:solidFill>
                <a:latin typeface="Calibri"/>
                <a:cs typeface="Calibri"/>
              </a:rPr>
              <a:t>to</a:t>
            </a:r>
            <a:r>
              <a:rPr sz="2800" spc="-64" dirty="0">
                <a:solidFill>
                  <a:srgbClr val="000000"/>
                </a:solidFill>
                <a:latin typeface="Times New Roman"/>
                <a:cs typeface="Times New Roman"/>
              </a:rPr>
              <a:t> </a:t>
            </a:r>
            <a:r>
              <a:rPr sz="2800" dirty="0">
                <a:solidFill>
                  <a:srgbClr val="000000"/>
                </a:solidFill>
                <a:latin typeface="Calibri"/>
                <a:cs typeface="Calibri"/>
              </a:rPr>
              <a:t>include:</a:t>
            </a:r>
          </a:p>
        </p:txBody>
      </p:sp>
      <p:sp>
        <p:nvSpPr>
          <p:cNvPr id="6" name="object 6"/>
          <p:cNvSpPr txBox="1"/>
          <p:nvPr/>
        </p:nvSpPr>
        <p:spPr>
          <a:xfrm>
            <a:off x="975760" y="2565556"/>
            <a:ext cx="4190918" cy="881383"/>
          </a:xfrm>
          <a:prstGeom prst="rect">
            <a:avLst/>
          </a:prstGeom>
        </p:spPr>
        <p:txBody>
          <a:bodyPr vert="horz" wrap="square" lIns="0" tIns="0" rIns="0" bIns="0" rtlCol="0">
            <a:spAutoFit/>
          </a:bodyPr>
          <a:lstStyle/>
          <a:p>
            <a:pPr marL="0" marR="0">
              <a:lnSpc>
                <a:spcPts val="3183"/>
              </a:lnSpc>
              <a:spcBef>
                <a:spcPts val="0"/>
              </a:spcBef>
              <a:spcAft>
                <a:spcPts val="0"/>
              </a:spcAft>
            </a:pPr>
            <a:r>
              <a:rPr sz="2850" dirty="0">
                <a:solidFill>
                  <a:srgbClr val="000000"/>
                </a:solidFill>
                <a:latin typeface="BKUSQV+ArialMT"/>
                <a:cs typeface="BKUSQV+ArialMT"/>
              </a:rPr>
              <a:t>•</a:t>
            </a:r>
            <a:r>
              <a:rPr sz="2850" spc="540" dirty="0">
                <a:solidFill>
                  <a:srgbClr val="000000"/>
                </a:solidFill>
                <a:latin typeface="Times New Roman"/>
                <a:cs typeface="Times New Roman"/>
              </a:rPr>
              <a:t> </a:t>
            </a:r>
            <a:r>
              <a:rPr sz="2800" dirty="0">
                <a:solidFill>
                  <a:srgbClr val="000000"/>
                </a:solidFill>
                <a:latin typeface="Calibri"/>
                <a:cs typeface="Calibri"/>
              </a:rPr>
              <a:t>List</a:t>
            </a:r>
            <a:r>
              <a:rPr sz="2800" spc="-68" dirty="0">
                <a:solidFill>
                  <a:srgbClr val="000000"/>
                </a:solidFill>
                <a:latin typeface="Times New Roman"/>
                <a:cs typeface="Times New Roman"/>
              </a:rPr>
              <a:t> </a:t>
            </a:r>
            <a:r>
              <a:rPr sz="2800" dirty="0">
                <a:solidFill>
                  <a:srgbClr val="000000"/>
                </a:solidFill>
                <a:latin typeface="Calibri"/>
                <a:cs typeface="Calibri"/>
              </a:rPr>
              <a:t>3</a:t>
            </a:r>
            <a:r>
              <a:rPr sz="2800" spc="-69" dirty="0">
                <a:solidFill>
                  <a:srgbClr val="000000"/>
                </a:solidFill>
                <a:latin typeface="Times New Roman"/>
                <a:cs typeface="Times New Roman"/>
              </a:rPr>
              <a:t> </a:t>
            </a:r>
            <a:r>
              <a:rPr sz="2800" dirty="0">
                <a:solidFill>
                  <a:srgbClr val="000000"/>
                </a:solidFill>
                <a:latin typeface="Calibri"/>
                <a:cs typeface="Calibri"/>
              </a:rPr>
              <a:t>things</a:t>
            </a:r>
            <a:r>
              <a:rPr sz="2800" spc="-66" dirty="0">
                <a:solidFill>
                  <a:srgbClr val="000000"/>
                </a:solidFill>
                <a:latin typeface="Times New Roman"/>
                <a:cs typeface="Times New Roman"/>
              </a:rPr>
              <a:t> </a:t>
            </a:r>
            <a:r>
              <a:rPr sz="2800" dirty="0">
                <a:solidFill>
                  <a:srgbClr val="000000"/>
                </a:solidFill>
                <a:latin typeface="Calibri"/>
                <a:cs typeface="Calibri"/>
              </a:rPr>
              <a:t>you</a:t>
            </a:r>
            <a:r>
              <a:rPr sz="2800" spc="-67" dirty="0">
                <a:solidFill>
                  <a:srgbClr val="000000"/>
                </a:solidFill>
                <a:latin typeface="Times New Roman"/>
                <a:cs typeface="Times New Roman"/>
              </a:rPr>
              <a:t> </a:t>
            </a:r>
            <a:r>
              <a:rPr sz="2800" dirty="0">
                <a:solidFill>
                  <a:srgbClr val="000000"/>
                </a:solidFill>
                <a:latin typeface="Calibri"/>
                <a:cs typeface="Calibri"/>
              </a:rPr>
              <a:t>can</a:t>
            </a:r>
            <a:r>
              <a:rPr sz="2800" spc="-67" dirty="0">
                <a:solidFill>
                  <a:srgbClr val="000000"/>
                </a:solidFill>
                <a:latin typeface="Times New Roman"/>
                <a:cs typeface="Times New Roman"/>
              </a:rPr>
              <a:t> </a:t>
            </a:r>
            <a:r>
              <a:rPr sz="2800" dirty="0">
                <a:solidFill>
                  <a:srgbClr val="000000"/>
                </a:solidFill>
                <a:latin typeface="Calibri"/>
                <a:cs typeface="Calibri"/>
              </a:rPr>
              <a:t>do</a:t>
            </a:r>
            <a:r>
              <a:rPr sz="2800" spc="-67" dirty="0">
                <a:solidFill>
                  <a:srgbClr val="000000"/>
                </a:solidFill>
                <a:latin typeface="Times New Roman"/>
                <a:cs typeface="Times New Roman"/>
              </a:rPr>
              <a:t> </a:t>
            </a:r>
            <a:r>
              <a:rPr sz="2800" dirty="0">
                <a:solidFill>
                  <a:srgbClr val="000000"/>
                </a:solidFill>
                <a:latin typeface="Calibri"/>
                <a:cs typeface="Calibri"/>
              </a:rPr>
              <a:t>to</a:t>
            </a:r>
          </a:p>
          <a:p>
            <a:pPr marL="285750" marR="0">
              <a:lnSpc>
                <a:spcPts val="2800"/>
              </a:lnSpc>
              <a:spcBef>
                <a:spcPts val="509"/>
              </a:spcBef>
              <a:spcAft>
                <a:spcPts val="0"/>
              </a:spcAft>
            </a:pPr>
            <a:r>
              <a:rPr sz="2800" dirty="0">
                <a:solidFill>
                  <a:srgbClr val="000000"/>
                </a:solidFill>
                <a:latin typeface="Calibri"/>
                <a:cs typeface="Calibri"/>
              </a:rPr>
              <a:t>support</a:t>
            </a:r>
            <a:r>
              <a:rPr sz="2800" spc="-68" dirty="0">
                <a:solidFill>
                  <a:srgbClr val="000000"/>
                </a:solidFill>
                <a:latin typeface="Times New Roman"/>
                <a:cs typeface="Times New Roman"/>
              </a:rPr>
              <a:t> </a:t>
            </a:r>
            <a:r>
              <a:rPr sz="2800" dirty="0">
                <a:solidFill>
                  <a:srgbClr val="000000"/>
                </a:solidFill>
                <a:latin typeface="Calibri"/>
                <a:cs typeface="Calibri"/>
              </a:rPr>
              <a:t>plants</a:t>
            </a:r>
          </a:p>
        </p:txBody>
      </p:sp>
      <p:sp>
        <p:nvSpPr>
          <p:cNvPr id="7" name="object 7"/>
          <p:cNvSpPr txBox="1"/>
          <p:nvPr/>
        </p:nvSpPr>
        <p:spPr>
          <a:xfrm>
            <a:off x="975760" y="3845716"/>
            <a:ext cx="3556392" cy="1308103"/>
          </a:xfrm>
          <a:prstGeom prst="rect">
            <a:avLst/>
          </a:prstGeom>
        </p:spPr>
        <p:txBody>
          <a:bodyPr vert="horz" wrap="square" lIns="0" tIns="0" rIns="0" bIns="0" rtlCol="0">
            <a:spAutoFit/>
          </a:bodyPr>
          <a:lstStyle/>
          <a:p>
            <a:pPr marL="0" marR="0">
              <a:lnSpc>
                <a:spcPts val="3183"/>
              </a:lnSpc>
              <a:spcBef>
                <a:spcPts val="0"/>
              </a:spcBef>
              <a:spcAft>
                <a:spcPts val="0"/>
              </a:spcAft>
            </a:pPr>
            <a:r>
              <a:rPr sz="2850" dirty="0">
                <a:solidFill>
                  <a:srgbClr val="000000"/>
                </a:solidFill>
                <a:latin typeface="BKUSQV+ArialMT"/>
                <a:cs typeface="BKUSQV+ArialMT"/>
              </a:rPr>
              <a:t>•</a:t>
            </a:r>
            <a:r>
              <a:rPr sz="2850" spc="540" dirty="0">
                <a:solidFill>
                  <a:srgbClr val="000000"/>
                </a:solidFill>
                <a:latin typeface="Times New Roman"/>
                <a:cs typeface="Times New Roman"/>
              </a:rPr>
              <a:t> </a:t>
            </a:r>
            <a:r>
              <a:rPr sz="2800" dirty="0">
                <a:solidFill>
                  <a:srgbClr val="000000"/>
                </a:solidFill>
                <a:latin typeface="Calibri"/>
                <a:cs typeface="Calibri"/>
              </a:rPr>
              <a:t>List</a:t>
            </a:r>
            <a:r>
              <a:rPr sz="2800" spc="-68" dirty="0">
                <a:solidFill>
                  <a:srgbClr val="000000"/>
                </a:solidFill>
                <a:latin typeface="Times New Roman"/>
                <a:cs typeface="Times New Roman"/>
              </a:rPr>
              <a:t> </a:t>
            </a:r>
            <a:r>
              <a:rPr sz="2800" dirty="0">
                <a:solidFill>
                  <a:srgbClr val="000000"/>
                </a:solidFill>
                <a:latin typeface="Calibri"/>
                <a:cs typeface="Calibri"/>
              </a:rPr>
              <a:t>1</a:t>
            </a:r>
            <a:r>
              <a:rPr sz="2800" spc="-69" dirty="0">
                <a:solidFill>
                  <a:srgbClr val="000000"/>
                </a:solidFill>
                <a:latin typeface="Times New Roman"/>
                <a:cs typeface="Times New Roman"/>
              </a:rPr>
              <a:t> </a:t>
            </a:r>
            <a:r>
              <a:rPr sz="2800" dirty="0">
                <a:solidFill>
                  <a:srgbClr val="000000"/>
                </a:solidFill>
                <a:latin typeface="Calibri"/>
                <a:cs typeface="Calibri"/>
              </a:rPr>
              <a:t>thing</a:t>
            </a:r>
            <a:r>
              <a:rPr sz="2800" spc="-68" dirty="0">
                <a:solidFill>
                  <a:srgbClr val="000000"/>
                </a:solidFill>
                <a:latin typeface="Times New Roman"/>
                <a:cs typeface="Times New Roman"/>
              </a:rPr>
              <a:t> </a:t>
            </a:r>
            <a:r>
              <a:rPr sz="2800" dirty="0">
                <a:solidFill>
                  <a:srgbClr val="000000"/>
                </a:solidFill>
                <a:latin typeface="Calibri"/>
                <a:cs typeface="Calibri"/>
              </a:rPr>
              <a:t>you</a:t>
            </a:r>
            <a:r>
              <a:rPr sz="2800" spc="-67" dirty="0">
                <a:solidFill>
                  <a:srgbClr val="000000"/>
                </a:solidFill>
                <a:latin typeface="Times New Roman"/>
                <a:cs typeface="Times New Roman"/>
              </a:rPr>
              <a:t> </a:t>
            </a:r>
            <a:r>
              <a:rPr sz="2800" dirty="0">
                <a:solidFill>
                  <a:srgbClr val="000000"/>
                </a:solidFill>
                <a:latin typeface="Calibri"/>
                <a:cs typeface="Calibri"/>
              </a:rPr>
              <a:t>don't</a:t>
            </a:r>
          </a:p>
          <a:p>
            <a:pPr marL="285750" marR="0">
              <a:lnSpc>
                <a:spcPts val="2800"/>
              </a:lnSpc>
              <a:spcBef>
                <a:spcPts val="510"/>
              </a:spcBef>
              <a:spcAft>
                <a:spcPts val="0"/>
              </a:spcAft>
            </a:pPr>
            <a:r>
              <a:rPr sz="2800" dirty="0">
                <a:solidFill>
                  <a:srgbClr val="000000"/>
                </a:solidFill>
                <a:latin typeface="Calibri"/>
                <a:cs typeface="Calibri"/>
              </a:rPr>
              <a:t>want</a:t>
            </a:r>
            <a:r>
              <a:rPr sz="2800" spc="-68" dirty="0">
                <a:solidFill>
                  <a:srgbClr val="000000"/>
                </a:solidFill>
                <a:latin typeface="Times New Roman"/>
                <a:cs typeface="Times New Roman"/>
              </a:rPr>
              <a:t> </a:t>
            </a:r>
            <a:r>
              <a:rPr sz="2800" dirty="0">
                <a:solidFill>
                  <a:srgbClr val="000000"/>
                </a:solidFill>
                <a:latin typeface="Calibri"/>
                <a:cs typeface="Calibri"/>
              </a:rPr>
              <a:t>to</a:t>
            </a:r>
            <a:r>
              <a:rPr sz="2800" spc="-64" dirty="0">
                <a:solidFill>
                  <a:srgbClr val="000000"/>
                </a:solidFill>
                <a:latin typeface="Times New Roman"/>
                <a:cs typeface="Times New Roman"/>
              </a:rPr>
              <a:t> </a:t>
            </a:r>
            <a:r>
              <a:rPr sz="2800" dirty="0">
                <a:solidFill>
                  <a:srgbClr val="000000"/>
                </a:solidFill>
                <a:latin typeface="Calibri"/>
                <a:cs typeface="Calibri"/>
              </a:rPr>
              <a:t>do</a:t>
            </a:r>
            <a:r>
              <a:rPr sz="2800" spc="-67" dirty="0">
                <a:solidFill>
                  <a:srgbClr val="000000"/>
                </a:solidFill>
                <a:latin typeface="Times New Roman"/>
                <a:cs typeface="Times New Roman"/>
              </a:rPr>
              <a:t> </a:t>
            </a:r>
            <a:r>
              <a:rPr sz="2800" dirty="0">
                <a:solidFill>
                  <a:srgbClr val="000000"/>
                </a:solidFill>
                <a:latin typeface="Calibri"/>
                <a:cs typeface="Calibri"/>
              </a:rPr>
              <a:t>because</a:t>
            </a:r>
            <a:r>
              <a:rPr sz="2800" spc="-68" dirty="0">
                <a:solidFill>
                  <a:srgbClr val="000000"/>
                </a:solidFill>
                <a:latin typeface="Times New Roman"/>
                <a:cs typeface="Times New Roman"/>
              </a:rPr>
              <a:t> </a:t>
            </a:r>
            <a:r>
              <a:rPr sz="2800" dirty="0">
                <a:solidFill>
                  <a:srgbClr val="000000"/>
                </a:solidFill>
                <a:latin typeface="Calibri"/>
                <a:cs typeface="Calibri"/>
              </a:rPr>
              <a:t>it</a:t>
            </a:r>
          </a:p>
          <a:p>
            <a:pPr marL="285750" marR="0">
              <a:lnSpc>
                <a:spcPts val="2800"/>
              </a:lnSpc>
              <a:spcBef>
                <a:spcPts val="559"/>
              </a:spcBef>
              <a:spcAft>
                <a:spcPts val="0"/>
              </a:spcAft>
            </a:pPr>
            <a:r>
              <a:rPr sz="2800" dirty="0">
                <a:solidFill>
                  <a:srgbClr val="000000"/>
                </a:solidFill>
                <a:latin typeface="Calibri"/>
                <a:cs typeface="Calibri"/>
              </a:rPr>
              <a:t>harms</a:t>
            </a:r>
            <a:r>
              <a:rPr sz="2800" spc="-66" dirty="0">
                <a:solidFill>
                  <a:srgbClr val="000000"/>
                </a:solidFill>
                <a:latin typeface="Times New Roman"/>
                <a:cs typeface="Times New Roman"/>
              </a:rPr>
              <a:t> </a:t>
            </a:r>
            <a:r>
              <a:rPr sz="2800" dirty="0">
                <a:solidFill>
                  <a:srgbClr val="000000"/>
                </a:solidFill>
                <a:latin typeface="Calibri"/>
                <a:cs typeface="Calibri"/>
              </a:rPr>
              <a:t>plants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892485" y="216442"/>
            <a:ext cx="6728133"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I</a:t>
            </a:r>
            <a:r>
              <a:rPr sz="3600" b="1" spc="-88" dirty="0">
                <a:solidFill>
                  <a:srgbClr val="FFFFFF"/>
                </a:solidFill>
                <a:latin typeface="Times New Roman"/>
                <a:cs typeface="Times New Roman"/>
              </a:rPr>
              <a:t> </a:t>
            </a:r>
            <a:r>
              <a:rPr sz="3600" b="1" dirty="0">
                <a:solidFill>
                  <a:srgbClr val="FFFFFF"/>
                </a:solidFill>
                <a:latin typeface="Calibri"/>
                <a:cs typeface="Calibri"/>
              </a:rPr>
              <a:t>Can</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the</a:t>
            </a:r>
            <a:r>
              <a:rPr sz="3600" b="1" spc="-86" dirty="0">
                <a:solidFill>
                  <a:srgbClr val="FFFFFF"/>
                </a:solidFill>
                <a:latin typeface="Times New Roman"/>
                <a:cs typeface="Times New Roman"/>
              </a:rPr>
              <a:t> </a:t>
            </a:r>
            <a:r>
              <a:rPr sz="3600" b="1" dirty="0">
                <a:solidFill>
                  <a:srgbClr val="FFFFFF"/>
                </a:solidFill>
                <a:latin typeface="Calibri"/>
                <a:cs typeface="Calibri"/>
              </a:rPr>
              <a:t>Plants</a:t>
            </a:r>
            <a:r>
              <a:rPr sz="3600" b="1" spc="-87" dirty="0">
                <a:solidFill>
                  <a:srgbClr val="FFFFFF"/>
                </a:solidFill>
                <a:latin typeface="Times New Roman"/>
                <a:cs typeface="Times New Roman"/>
              </a:rPr>
              <a:t> </a:t>
            </a:r>
            <a:r>
              <a:rPr sz="3600" b="1" dirty="0">
                <a:solidFill>
                  <a:srgbClr val="FFFFFF"/>
                </a:solidFill>
                <a:latin typeface="Calibri"/>
                <a:cs typeface="Calibri"/>
              </a:rPr>
              <a:t>in</a:t>
            </a:r>
            <a:r>
              <a:rPr sz="3600" b="1" spc="-86" dirty="0">
                <a:solidFill>
                  <a:srgbClr val="FFFFFF"/>
                </a:solidFill>
                <a:latin typeface="Times New Roman"/>
                <a:cs typeface="Times New Roman"/>
              </a:rPr>
              <a:t> </a:t>
            </a:r>
            <a:r>
              <a:rPr sz="3600" b="1" dirty="0">
                <a:solidFill>
                  <a:srgbClr val="FFFFFF"/>
                </a:solidFill>
                <a:latin typeface="Calibri"/>
                <a:cs typeface="Calibri"/>
              </a:rPr>
              <a:t>my</a:t>
            </a:r>
            <a:r>
              <a:rPr sz="3600" b="1" spc="-87" dirty="0">
                <a:solidFill>
                  <a:srgbClr val="FFFFFF"/>
                </a:solidFill>
                <a:latin typeface="Times New Roman"/>
                <a:cs typeface="Times New Roman"/>
              </a:rPr>
              <a:t> </a:t>
            </a:r>
            <a:r>
              <a:rPr sz="3600" b="1" dirty="0">
                <a:solidFill>
                  <a:srgbClr val="FFFFFF"/>
                </a:solidFill>
                <a:latin typeface="Calibri"/>
                <a:cs typeface="Calibri"/>
              </a:rPr>
              <a:t>Garden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6E7694-BD4D-41F4-AECF-EF534CE38347}"/>
              </a:ext>
            </a:extLst>
          </p:cNvPr>
          <p:cNvSpPr txBox="1"/>
          <p:nvPr/>
        </p:nvSpPr>
        <p:spPr>
          <a:xfrm>
            <a:off x="1851176" y="-4554"/>
            <a:ext cx="8352928"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FFFFFF"/>
                </a:solidFill>
                <a:effectLst/>
                <a:uLnTx/>
                <a:uFillTx/>
                <a:latin typeface="Arial"/>
                <a:ea typeface="+mn-lt"/>
                <a:cs typeface="Arial"/>
              </a:rPr>
              <a:t>     </a:t>
            </a:r>
            <a:r>
              <a:rPr kumimoji="0" lang="en-GB" sz="3600" b="1" i="0" u="none" strike="noStrike" kern="1200" cap="none" spc="0" normalizeH="0" baseline="0" noProof="0">
                <a:ln>
                  <a:noFill/>
                </a:ln>
                <a:solidFill>
                  <a:srgbClr val="FFFFFF"/>
                </a:solidFill>
                <a:effectLst/>
                <a:uLnTx/>
                <a:uFillTx/>
                <a:latin typeface="Calibri"/>
                <a:ea typeface="+mn-lt"/>
                <a:cs typeface="Arial"/>
              </a:rPr>
              <a:t>My Thoughts</a:t>
            </a:r>
            <a:endParaRPr kumimoji="0" lang="en-GB" sz="3600" b="1" i="0" u="none" strike="noStrike" kern="1200" cap="none" spc="0" normalizeH="0" baseline="0" noProof="0">
              <a:ln>
                <a:noFill/>
              </a:ln>
              <a:solidFill>
                <a:srgbClr val="FFFFFF"/>
              </a:solidFill>
              <a:effectLst/>
              <a:uLnTx/>
              <a:uFillTx/>
              <a:latin typeface="Calibri"/>
              <a:ea typeface="ＭＳ Ｐゴシック"/>
              <a:cs typeface="Arial"/>
            </a:endParaRPr>
          </a:p>
        </p:txBody>
      </p:sp>
      <p:pic>
        <p:nvPicPr>
          <p:cNvPr id="5" name="Picture 4" descr="A picture containing table&#10;&#10;Description automatically generated">
            <a:extLst>
              <a:ext uri="{FF2B5EF4-FFF2-40B4-BE49-F238E27FC236}">
                <a16:creationId xmlns:a16="http://schemas.microsoft.com/office/drawing/2014/main" id="{7E686BA6-E8D0-F536-C465-2EB3E3C88AD3}"/>
              </a:ext>
            </a:extLst>
          </p:cNvPr>
          <p:cNvPicPr>
            <a:picLocks noChangeAspect="1"/>
          </p:cNvPicPr>
          <p:nvPr/>
        </p:nvPicPr>
        <p:blipFill>
          <a:blip r:embed="rId2"/>
          <a:stretch>
            <a:fillRect/>
          </a:stretch>
        </p:blipFill>
        <p:spPr>
          <a:xfrm>
            <a:off x="503052" y="1198001"/>
            <a:ext cx="6986079" cy="4457700"/>
          </a:xfrm>
          <a:prstGeom prst="rect">
            <a:avLst/>
          </a:prstGeom>
          <a:ln w="25400">
            <a:solidFill>
              <a:schemeClr val="accent1">
                <a:shade val="50000"/>
              </a:schemeClr>
            </a:solidFill>
          </a:ln>
        </p:spPr>
      </p:pic>
      <p:pic>
        <p:nvPicPr>
          <p:cNvPr id="2" name="Picture 3">
            <a:extLst>
              <a:ext uri="{FF2B5EF4-FFF2-40B4-BE49-F238E27FC236}">
                <a16:creationId xmlns:a16="http://schemas.microsoft.com/office/drawing/2014/main" id="{55BAEB1D-10AD-6959-8D5D-4A10795227B9}"/>
              </a:ext>
            </a:extLst>
          </p:cNvPr>
          <p:cNvPicPr>
            <a:picLocks noChangeAspect="1"/>
          </p:cNvPicPr>
          <p:nvPr/>
        </p:nvPicPr>
        <p:blipFill>
          <a:blip r:embed="rId3"/>
          <a:stretch>
            <a:fillRect/>
          </a:stretch>
        </p:blipFill>
        <p:spPr>
          <a:xfrm>
            <a:off x="8013031" y="1877220"/>
            <a:ext cx="3675647" cy="2872955"/>
          </a:xfrm>
          <a:prstGeom prst="rect">
            <a:avLst/>
          </a:prstGeom>
        </p:spPr>
      </p:pic>
    </p:spTree>
    <p:extLst>
      <p:ext uri="{BB962C8B-B14F-4D97-AF65-F5344CB8AC3E}">
        <p14:creationId xmlns:p14="http://schemas.microsoft.com/office/powerpoint/2010/main" val="312317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389253" y="3636460"/>
            <a:ext cx="9253285" cy="1043940"/>
          </a:xfrm>
          <a:prstGeom prst="rect">
            <a:avLst/>
          </a:prstGeom>
        </p:spPr>
        <p:txBody>
          <a:bodyPr vert="horz" wrap="square" lIns="0" tIns="0" rIns="0" bIns="0" rtlCol="0">
            <a:spAutoFit/>
          </a:bodyPr>
          <a:lstStyle/>
          <a:p>
            <a:pPr marL="206536" marR="0">
              <a:lnSpc>
                <a:spcPts val="3600"/>
              </a:lnSpc>
              <a:spcBef>
                <a:spcPts val="0"/>
              </a:spcBef>
              <a:spcAft>
                <a:spcPts val="0"/>
              </a:spcAft>
            </a:pPr>
            <a:r>
              <a:rPr sz="3600" dirty="0">
                <a:solidFill>
                  <a:srgbClr val="000000"/>
                </a:solidFill>
                <a:latin typeface="Calibri"/>
                <a:cs typeface="Calibri"/>
              </a:rPr>
              <a:t>For</a:t>
            </a:r>
            <a:r>
              <a:rPr sz="3600" spc="-87" dirty="0">
                <a:solidFill>
                  <a:srgbClr val="000000"/>
                </a:solidFill>
                <a:latin typeface="Times New Roman"/>
                <a:cs typeface="Times New Roman"/>
              </a:rPr>
              <a:t> </a:t>
            </a:r>
            <a:r>
              <a:rPr sz="3600" dirty="0">
                <a:solidFill>
                  <a:srgbClr val="000000"/>
                </a:solidFill>
                <a:latin typeface="Calibri"/>
                <a:cs typeface="Calibri"/>
              </a:rPr>
              <a:t>more</a:t>
            </a:r>
            <a:r>
              <a:rPr sz="3600" spc="-86" dirty="0">
                <a:solidFill>
                  <a:srgbClr val="000000"/>
                </a:solidFill>
                <a:latin typeface="Times New Roman"/>
                <a:cs typeface="Times New Roman"/>
              </a:rPr>
              <a:t> </a:t>
            </a:r>
            <a:r>
              <a:rPr sz="3600" dirty="0">
                <a:solidFill>
                  <a:srgbClr val="000000"/>
                </a:solidFill>
                <a:latin typeface="Calibri"/>
                <a:cs typeface="Calibri"/>
              </a:rPr>
              <a:t>information,</a:t>
            </a:r>
            <a:r>
              <a:rPr sz="3600" spc="-87" dirty="0">
                <a:solidFill>
                  <a:srgbClr val="000000"/>
                </a:solidFill>
                <a:latin typeface="Times New Roman"/>
                <a:cs typeface="Times New Roman"/>
              </a:rPr>
              <a:t> </a:t>
            </a:r>
            <a:r>
              <a:rPr sz="3600" dirty="0">
                <a:solidFill>
                  <a:srgbClr val="000000"/>
                </a:solidFill>
                <a:latin typeface="Calibri"/>
                <a:cs typeface="Calibri"/>
              </a:rPr>
              <a:t>please</a:t>
            </a:r>
            <a:r>
              <a:rPr sz="3600" spc="-87" dirty="0">
                <a:solidFill>
                  <a:srgbClr val="000000"/>
                </a:solidFill>
                <a:latin typeface="Times New Roman"/>
                <a:cs typeface="Times New Roman"/>
              </a:rPr>
              <a:t> </a:t>
            </a:r>
            <a:r>
              <a:rPr sz="3600" dirty="0">
                <a:solidFill>
                  <a:srgbClr val="000000"/>
                </a:solidFill>
                <a:latin typeface="Calibri"/>
                <a:cs typeface="Calibri"/>
              </a:rPr>
              <a:t>follow</a:t>
            </a:r>
            <a:r>
              <a:rPr sz="3600" spc="-87" dirty="0">
                <a:solidFill>
                  <a:srgbClr val="000000"/>
                </a:solidFill>
                <a:latin typeface="Times New Roman"/>
                <a:cs typeface="Times New Roman"/>
              </a:rPr>
              <a:t> </a:t>
            </a:r>
            <a:r>
              <a:rPr sz="3600" dirty="0">
                <a:solidFill>
                  <a:srgbClr val="000000"/>
                </a:solidFill>
                <a:latin typeface="Calibri"/>
                <a:cs typeface="Calibri"/>
              </a:rPr>
              <a:t>this</a:t>
            </a:r>
            <a:r>
              <a:rPr sz="3600" spc="-85" dirty="0">
                <a:solidFill>
                  <a:srgbClr val="000000"/>
                </a:solidFill>
                <a:latin typeface="Times New Roman"/>
                <a:cs typeface="Times New Roman"/>
              </a:rPr>
              <a:t> </a:t>
            </a:r>
            <a:r>
              <a:rPr sz="3600" dirty="0">
                <a:solidFill>
                  <a:srgbClr val="000000"/>
                </a:solidFill>
                <a:latin typeface="Calibri"/>
                <a:cs typeface="Calibri"/>
              </a:rPr>
              <a:t>link</a:t>
            </a:r>
            <a:r>
              <a:rPr sz="3600" spc="-87" dirty="0">
                <a:solidFill>
                  <a:srgbClr val="000000"/>
                </a:solidFill>
                <a:latin typeface="Times New Roman"/>
                <a:cs typeface="Times New Roman"/>
              </a:rPr>
              <a:t> </a:t>
            </a:r>
            <a:r>
              <a:rPr sz="3600" dirty="0">
                <a:solidFill>
                  <a:srgbClr val="000000"/>
                </a:solidFill>
                <a:latin typeface="Calibri"/>
                <a:cs typeface="Calibri"/>
              </a:rPr>
              <a:t>to</a:t>
            </a:r>
          </a:p>
          <a:p>
            <a:pPr marL="0" marR="0">
              <a:lnSpc>
                <a:spcPts val="3600"/>
              </a:lnSpc>
              <a:spcBef>
                <a:spcPts val="720"/>
              </a:spcBef>
              <a:spcAft>
                <a:spcPts val="0"/>
              </a:spcAft>
            </a:pPr>
            <a:r>
              <a:rPr sz="3600" dirty="0">
                <a:solidFill>
                  <a:srgbClr val="000000"/>
                </a:solidFill>
                <a:latin typeface="Calibri"/>
                <a:cs typeface="Calibri"/>
              </a:rPr>
              <a:t>the</a:t>
            </a:r>
            <a:r>
              <a:rPr sz="3600" spc="-86" dirty="0">
                <a:solidFill>
                  <a:srgbClr val="000000"/>
                </a:solidFill>
                <a:latin typeface="Times New Roman"/>
                <a:cs typeface="Times New Roman"/>
              </a:rPr>
              <a:t> </a:t>
            </a:r>
            <a:r>
              <a:rPr sz="3600" dirty="0">
                <a:solidFill>
                  <a:srgbClr val="000000"/>
                </a:solidFill>
                <a:latin typeface="Calibri"/>
                <a:cs typeface="Calibri"/>
              </a:rPr>
              <a:t>WILD</a:t>
            </a:r>
            <a:r>
              <a:rPr sz="3600" spc="-85" dirty="0">
                <a:solidFill>
                  <a:srgbClr val="000000"/>
                </a:solidFill>
                <a:latin typeface="Times New Roman"/>
                <a:cs typeface="Times New Roman"/>
              </a:rPr>
              <a:t> </a:t>
            </a:r>
            <a:r>
              <a:rPr sz="3600" dirty="0">
                <a:solidFill>
                  <a:srgbClr val="000000"/>
                </a:solidFill>
                <a:latin typeface="Calibri"/>
                <a:cs typeface="Calibri"/>
              </a:rPr>
              <a:t>Spaces</a:t>
            </a:r>
            <a:r>
              <a:rPr sz="3600" spc="-85" dirty="0">
                <a:solidFill>
                  <a:srgbClr val="000000"/>
                </a:solidFill>
                <a:latin typeface="Times New Roman"/>
                <a:cs typeface="Times New Roman"/>
              </a:rPr>
              <a:t> </a:t>
            </a:r>
            <a:r>
              <a:rPr sz="3600" dirty="0">
                <a:solidFill>
                  <a:srgbClr val="000000"/>
                </a:solidFill>
                <a:latin typeface="Calibri"/>
                <a:cs typeface="Calibri"/>
              </a:rPr>
              <a:t>online</a:t>
            </a:r>
            <a:r>
              <a:rPr sz="3600" spc="-87" dirty="0">
                <a:solidFill>
                  <a:srgbClr val="000000"/>
                </a:solidFill>
                <a:latin typeface="Times New Roman"/>
                <a:cs typeface="Times New Roman"/>
              </a:rPr>
              <a:t> </a:t>
            </a:r>
            <a:r>
              <a:rPr sz="3600" dirty="0">
                <a:solidFill>
                  <a:srgbClr val="000000"/>
                </a:solidFill>
                <a:latin typeface="Calibri"/>
                <a:cs typeface="Calibri"/>
              </a:rPr>
              <a:t>classroom:</a:t>
            </a:r>
            <a:r>
              <a:rPr sz="3600" spc="-66" dirty="0">
                <a:solidFill>
                  <a:srgbClr val="000000"/>
                </a:solidFill>
                <a:latin typeface="Times New Roman"/>
                <a:cs typeface="Times New Roman"/>
              </a:rPr>
              <a:t> </a:t>
            </a:r>
            <a:r>
              <a:rPr lang="en-US" sz="3600" spc="-66" dirty="0">
                <a:solidFill>
                  <a:srgbClr val="7AB6E8"/>
                </a:solidFill>
                <a:latin typeface="Calibri"/>
                <a:cs typeface="Calibri"/>
              </a:rPr>
              <a:t>wildspaces.ca </a:t>
            </a:r>
            <a:endParaRPr sz="3600" strike="sngStrike" dirty="0">
              <a:solidFill>
                <a:srgbClr val="7AB6E8"/>
              </a:solidFill>
              <a:latin typeface="Calibri"/>
              <a:cs typeface="Calibri"/>
              <a:hlinkClick r:id="rId2">
                <a:extLst>
                  <a:ext uri="{A12FA001-AC4F-418D-AE19-62706E023703}">
                    <ahyp:hlinkClr xmlns:ahyp="http://schemas.microsoft.com/office/drawing/2018/hyperlinkcolor" val="tx"/>
                  </a:ext>
                </a:extLst>
              </a:hlinkClick>
            </a:endParaRPr>
          </a:p>
        </p:txBody>
      </p:sp>
      <p:pic>
        <p:nvPicPr>
          <p:cNvPr id="4" name="Picture 2">
            <a:extLst>
              <a:ext uri="{FF2B5EF4-FFF2-40B4-BE49-F238E27FC236}">
                <a16:creationId xmlns:a16="http://schemas.microsoft.com/office/drawing/2014/main" id="{26FF1DC3-6C06-3549-ADDD-7CB211D78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1727"/>
            <a:ext cx="12181973" cy="29453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ederation_PPT_R1">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DAE1348D4B9D45BD6C4621B36D7125" ma:contentTypeVersion="17" ma:contentTypeDescription="Create a new document." ma:contentTypeScope="" ma:versionID="174b814ebba84cda7e109f71876a18be">
  <xsd:schema xmlns:xsd="http://www.w3.org/2001/XMLSchema" xmlns:xs="http://www.w3.org/2001/XMLSchema" xmlns:p="http://schemas.microsoft.com/office/2006/metadata/properties" xmlns:ns2="14e411e1-b3db-463c-8418-fb0734124250" xmlns:ns3="b1ab0dce-f5da-44d5-b9e9-f8ee614323f2" targetNamespace="http://schemas.microsoft.com/office/2006/metadata/properties" ma:root="true" ma:fieldsID="62c1c2c5627d75e8f53bee9a21c1ccf4" ns2:_="" ns3:_="">
    <xsd:import namespace="14e411e1-b3db-463c-8418-fb0734124250"/>
    <xsd:import namespace="b1ab0dce-f5da-44d5-b9e9-f8ee614323f2"/>
    <xsd:element name="properties">
      <xsd:complexType>
        <xsd:sequence>
          <xsd:element name="documentManagement">
            <xsd:complexType>
              <xsd:all>
                <xsd:element ref="ns2:Theme"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OCR"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e411e1-b3db-463c-8418-fb0734124250" elementFormDefault="qualified">
    <xsd:import namespace="http://schemas.microsoft.com/office/2006/documentManagement/types"/>
    <xsd:import namespace="http://schemas.microsoft.com/office/infopath/2007/PartnerControls"/>
    <xsd:element name="Theme" ma:index="8" nillable="true" ma:displayName="Theme" ma:format="Dropdown" ma:internalName="Theme">
      <xsd:simpleType>
        <xsd:restriction base="dms:Choice">
          <xsd:enumeration value="Arts &amp; Crafts"/>
          <xsd:enumeration value="Nature Play"/>
          <xsd:enumeration value="Wildlife"/>
          <xsd:enumeration value="Winter"/>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e633ca-df23-44da-a17e-afa976f1f71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1ab0dce-f5da-44d5-b9e9-f8ee614323f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e52813b1-3b58-4c05-9a3e-2637a772f7a0}" ma:internalName="TaxCatchAll" ma:showField="CatchAllData" ma:web="b1ab0dce-f5da-44d5-b9e9-f8ee614323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4e411e1-b3db-463c-8418-fb0734124250">
      <Terms xmlns="http://schemas.microsoft.com/office/infopath/2007/PartnerControls"/>
    </lcf76f155ced4ddcb4097134ff3c332f>
    <Theme xmlns="14e411e1-b3db-463c-8418-fb0734124250" xsi:nil="true"/>
    <TaxCatchAll xmlns="b1ab0dce-f5da-44d5-b9e9-f8ee614323f2" xsi:nil="true"/>
  </documentManagement>
</p:properties>
</file>

<file path=customXml/itemProps1.xml><?xml version="1.0" encoding="utf-8"?>
<ds:datastoreItem xmlns:ds="http://schemas.openxmlformats.org/officeDocument/2006/customXml" ds:itemID="{DEA8EA65-3C3C-4C2C-B605-5D1DFE05BEEE}"/>
</file>

<file path=customXml/itemProps2.xml><?xml version="1.0" encoding="utf-8"?>
<ds:datastoreItem xmlns:ds="http://schemas.openxmlformats.org/officeDocument/2006/customXml" ds:itemID="{5678EC80-12CF-4B48-981E-B10822EB610B}"/>
</file>

<file path=customXml/itemProps3.xml><?xml version="1.0" encoding="utf-8"?>
<ds:datastoreItem xmlns:ds="http://schemas.openxmlformats.org/officeDocument/2006/customXml" ds:itemID="{AA92D032-DA25-495C-AD42-50A0F4E00292}"/>
</file>

<file path=docProps/app.xml><?xml version="1.0" encoding="utf-8"?>
<Properties xmlns="http://schemas.openxmlformats.org/officeDocument/2006/extended-properties" xmlns:vt="http://schemas.openxmlformats.org/officeDocument/2006/docPropsVTypes">
  <Template/>
  <TotalTime>28</TotalTime>
  <Words>1285</Words>
  <Application>Microsoft Office PowerPoint</Application>
  <PresentationFormat>Widescreen</PresentationFormat>
  <Paragraphs>161</Paragraphs>
  <Slides>23</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Times New Roman</vt:lpstr>
      <vt:lpstr>BKUSQV+ArialMT</vt:lpstr>
      <vt:lpstr>OJTUAN+SymbolMT</vt:lpstr>
      <vt:lpstr>OMFSJR+CourierNewPSMT</vt:lpstr>
      <vt:lpstr>Calibri</vt:lpstr>
      <vt:lpstr>Theme Office</vt:lpstr>
      <vt:lpstr>Federation_PPT_R1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CWF</dc:creator>
  <cp:lastModifiedBy>Eneze Baye-Imerion</cp:lastModifiedBy>
  <cp:revision>6</cp:revision>
  <dcterms:modified xsi:type="dcterms:W3CDTF">2022-10-14T14:57:41Z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0x010100D3DAE1348D4B9D45BD6C4621B36D7125</vt:lpwstr>
  </property>
</Properties>
</file>